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60" r:id="rId5"/>
  </p:sldMasterIdLst>
  <p:notesMasterIdLst>
    <p:notesMasterId r:id="rId15"/>
  </p:notesMasterIdLst>
  <p:sldIdLst>
    <p:sldId id="3919" r:id="rId6"/>
    <p:sldId id="298" r:id="rId7"/>
    <p:sldId id="3914" r:id="rId8"/>
    <p:sldId id="3903" r:id="rId9"/>
    <p:sldId id="3915" r:id="rId10"/>
    <p:sldId id="3917" r:id="rId11"/>
    <p:sldId id="3916" r:id="rId12"/>
    <p:sldId id="3904" r:id="rId13"/>
    <p:sldId id="294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53" roundtripDataSignature="AMtx7mjp5sAxVwDUtfjBzSqtyKKnUygy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CCEE"/>
    <a:srgbClr val="182334"/>
    <a:srgbClr val="42C4E3"/>
    <a:srgbClr val="182335"/>
    <a:srgbClr val="5F6162"/>
    <a:srgbClr val="00AB7A"/>
    <a:srgbClr val="8A55A0"/>
    <a:srgbClr val="F28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3" Type="http://schemas.openxmlformats.org/officeDocument/2006/relationships/customXml" Target="../customXml/item3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2" Type="http://schemas.openxmlformats.org/officeDocument/2006/relationships/customXml" Target="../customXml/item2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David Muñoz Pertuz" userId="S::jmunoz@pactia.com::045a4b15-13f5-4260-aa13-f56b06d15a8d" providerId="AD" clId="Web-{013C17D4-3DC5-4A40-B70B-AAB3EF290E80}"/>
    <pc:docChg chg="modSld">
      <pc:chgData name="Julian David Muñoz Pertuz" userId="S::jmunoz@pactia.com::045a4b15-13f5-4260-aa13-f56b06d15a8d" providerId="AD" clId="Web-{013C17D4-3DC5-4A40-B70B-AAB3EF290E80}" dt="2021-08-04T14:36:52.356" v="2" actId="20577"/>
      <pc:docMkLst>
        <pc:docMk/>
      </pc:docMkLst>
      <pc:sldChg chg="modSp">
        <pc:chgData name="Julian David Muñoz Pertuz" userId="S::jmunoz@pactia.com::045a4b15-13f5-4260-aa13-f56b06d15a8d" providerId="AD" clId="Web-{013C17D4-3DC5-4A40-B70B-AAB3EF290E80}" dt="2021-08-04T14:34:59.305" v="0" actId="20577"/>
        <pc:sldMkLst>
          <pc:docMk/>
          <pc:sldMk cId="2298140284" sldId="3914"/>
        </pc:sldMkLst>
        <pc:spChg chg="mod">
          <ac:chgData name="Julian David Muñoz Pertuz" userId="S::jmunoz@pactia.com::045a4b15-13f5-4260-aa13-f56b06d15a8d" providerId="AD" clId="Web-{013C17D4-3DC5-4A40-B70B-AAB3EF290E80}" dt="2021-08-04T14:34:59.305" v="0" actId="20577"/>
          <ac:spMkLst>
            <pc:docMk/>
            <pc:sldMk cId="2298140284" sldId="3914"/>
            <ac:spMk id="13" creationId="{ACA7F44F-DB5D-4741-A368-B997462FF528}"/>
          </ac:spMkLst>
        </pc:spChg>
      </pc:sldChg>
      <pc:sldChg chg="modSp">
        <pc:chgData name="Julian David Muñoz Pertuz" userId="S::jmunoz@pactia.com::045a4b15-13f5-4260-aa13-f56b06d15a8d" providerId="AD" clId="Web-{013C17D4-3DC5-4A40-B70B-AAB3EF290E80}" dt="2021-08-04T14:36:52.356" v="2" actId="20577"/>
        <pc:sldMkLst>
          <pc:docMk/>
          <pc:sldMk cId="2082290542" sldId="3917"/>
        </pc:sldMkLst>
        <pc:spChg chg="mod">
          <ac:chgData name="Julian David Muñoz Pertuz" userId="S::jmunoz@pactia.com::045a4b15-13f5-4260-aa13-f56b06d15a8d" providerId="AD" clId="Web-{013C17D4-3DC5-4A40-B70B-AAB3EF290E80}" dt="2021-08-04T14:36:52.356" v="2" actId="20577"/>
          <ac:spMkLst>
            <pc:docMk/>
            <pc:sldMk cId="2082290542" sldId="3917"/>
            <ac:spMk id="27" creationId="{4B52C023-3051-4ED4-9BC5-D01866042FB4}"/>
          </ac:spMkLst>
        </pc:spChg>
      </pc:sldChg>
    </pc:docChg>
  </pc:docChgLst>
  <pc:docChgLst>
    <pc:chgData name="Juan Sebastian Valencia Villa" userId="04aed3c4-50be-4657-8134-7f53c6ee3a74" providerId="ADAL" clId="{62D20100-5F6A-4988-9D8F-950DD8D27178}"/>
    <pc:docChg chg="modSld">
      <pc:chgData name="Juan Sebastian Valencia Villa" userId="04aed3c4-50be-4657-8134-7f53c6ee3a74" providerId="ADAL" clId="{62D20100-5F6A-4988-9D8F-950DD8D27178}" dt="2022-06-02T15:38:55.205" v="15" actId="20577"/>
      <pc:docMkLst>
        <pc:docMk/>
      </pc:docMkLst>
      <pc:sldChg chg="modSp mod">
        <pc:chgData name="Juan Sebastian Valencia Villa" userId="04aed3c4-50be-4657-8134-7f53c6ee3a74" providerId="ADAL" clId="{62D20100-5F6A-4988-9D8F-950DD8D27178}" dt="2022-06-02T15:38:28.961" v="0" actId="20577"/>
        <pc:sldMkLst>
          <pc:docMk/>
          <pc:sldMk cId="950533273" sldId="298"/>
        </pc:sldMkLst>
        <pc:spChg chg="mod">
          <ac:chgData name="Juan Sebastian Valencia Villa" userId="04aed3c4-50be-4657-8134-7f53c6ee3a74" providerId="ADAL" clId="{62D20100-5F6A-4988-9D8F-950DD8D27178}" dt="2022-06-02T15:38:28.961" v="0" actId="20577"/>
          <ac:spMkLst>
            <pc:docMk/>
            <pc:sldMk cId="950533273" sldId="298"/>
            <ac:spMk id="2" creationId="{00000000-0000-0000-0000-000000000000}"/>
          </ac:spMkLst>
        </pc:spChg>
      </pc:sldChg>
      <pc:sldChg chg="modSp mod">
        <pc:chgData name="Juan Sebastian Valencia Villa" userId="04aed3c4-50be-4657-8134-7f53c6ee3a74" providerId="ADAL" clId="{62D20100-5F6A-4988-9D8F-950DD8D27178}" dt="2022-06-02T15:38:55.205" v="15" actId="20577"/>
        <pc:sldMkLst>
          <pc:docMk/>
          <pc:sldMk cId="1537346945" sldId="3904"/>
        </pc:sldMkLst>
        <pc:spChg chg="mod">
          <ac:chgData name="Juan Sebastian Valencia Villa" userId="04aed3c4-50be-4657-8134-7f53c6ee3a74" providerId="ADAL" clId="{62D20100-5F6A-4988-9D8F-950DD8D27178}" dt="2022-06-02T15:38:55.205" v="15" actId="20577"/>
          <ac:spMkLst>
            <pc:docMk/>
            <pc:sldMk cId="1537346945" sldId="3904"/>
            <ac:spMk id="8" creationId="{7D007160-76B8-4E20-8AA8-0465EED72F64}"/>
          </ac:spMkLst>
        </pc:spChg>
      </pc:sldChg>
    </pc:docChg>
  </pc:docChgLst>
  <pc:docChgLst>
    <pc:chgData name="Jose Manuel Vergara Alvarez" userId="38fd85d3-a41e-4ff3-91f2-3aede5504a4d" providerId="ADAL" clId="{7F01EFD1-5C7A-4C01-825A-7B1B75836F97}"/>
    <pc:docChg chg="modSld">
      <pc:chgData name="Jose Manuel Vergara Alvarez" userId="38fd85d3-a41e-4ff3-91f2-3aede5504a4d" providerId="ADAL" clId="{7F01EFD1-5C7A-4C01-825A-7B1B75836F97}" dt="2021-08-09T16:39:16.294" v="2" actId="20577"/>
      <pc:docMkLst>
        <pc:docMk/>
      </pc:docMkLst>
      <pc:sldChg chg="modSp mod">
        <pc:chgData name="Jose Manuel Vergara Alvarez" userId="38fd85d3-a41e-4ff3-91f2-3aede5504a4d" providerId="ADAL" clId="{7F01EFD1-5C7A-4C01-825A-7B1B75836F97}" dt="2021-08-09T16:39:16.294" v="2" actId="20577"/>
        <pc:sldMkLst>
          <pc:docMk/>
          <pc:sldMk cId="2298140284" sldId="3914"/>
        </pc:sldMkLst>
        <pc:spChg chg="mod">
          <ac:chgData name="Jose Manuel Vergara Alvarez" userId="38fd85d3-a41e-4ff3-91f2-3aede5504a4d" providerId="ADAL" clId="{7F01EFD1-5C7A-4C01-825A-7B1B75836F97}" dt="2021-08-09T16:39:16.294" v="2" actId="20577"/>
          <ac:spMkLst>
            <pc:docMk/>
            <pc:sldMk cId="2298140284" sldId="3914"/>
            <ac:spMk id="11" creationId="{240884D1-BD2B-4874-93E6-1F1A5FB3DED2}"/>
          </ac:spMkLst>
        </pc:spChg>
      </pc:sldChg>
    </pc:docChg>
  </pc:docChgLst>
  <pc:docChgLst>
    <pc:chgData name="Daniel Monsalve Muñoz" userId="fc8c1b42-6cc5-4520-a294-6c1616fb1b14" providerId="ADAL" clId="{6C3C0BE3-7E90-49AF-BC0B-2DB02A367860}"/>
    <pc:docChg chg="undo custSel delSld modSld sldOrd">
      <pc:chgData name="Daniel Monsalve Muñoz" userId="fc8c1b42-6cc5-4520-a294-6c1616fb1b14" providerId="ADAL" clId="{6C3C0BE3-7E90-49AF-BC0B-2DB02A367860}" dt="2021-08-26T13:26:58.375" v="5486" actId="20577"/>
      <pc:docMkLst>
        <pc:docMk/>
      </pc:docMkLst>
      <pc:sldChg chg="del">
        <pc:chgData name="Daniel Monsalve Muñoz" userId="fc8c1b42-6cc5-4520-a294-6c1616fb1b14" providerId="ADAL" clId="{6C3C0BE3-7E90-49AF-BC0B-2DB02A367860}" dt="2021-08-03T21:53:04.599" v="321" actId="47"/>
        <pc:sldMkLst>
          <pc:docMk/>
          <pc:sldMk cId="1395512892" sldId="295"/>
        </pc:sldMkLst>
      </pc:sldChg>
      <pc:sldChg chg="del">
        <pc:chgData name="Daniel Monsalve Muñoz" userId="fc8c1b42-6cc5-4520-a294-6c1616fb1b14" providerId="ADAL" clId="{6C3C0BE3-7E90-49AF-BC0B-2DB02A367860}" dt="2021-08-03T21:53:02.190" v="316" actId="47"/>
        <pc:sldMkLst>
          <pc:docMk/>
          <pc:sldMk cId="3660497489" sldId="297"/>
        </pc:sldMkLst>
      </pc:sldChg>
      <pc:sldChg chg="del">
        <pc:chgData name="Daniel Monsalve Muñoz" userId="fc8c1b42-6cc5-4520-a294-6c1616fb1b14" providerId="ADAL" clId="{6C3C0BE3-7E90-49AF-BC0B-2DB02A367860}" dt="2021-08-03T21:53:04.311" v="320" actId="47"/>
        <pc:sldMkLst>
          <pc:docMk/>
          <pc:sldMk cId="390438851" sldId="299"/>
        </pc:sldMkLst>
      </pc:sldChg>
      <pc:sldChg chg="del">
        <pc:chgData name="Daniel Monsalve Muñoz" userId="fc8c1b42-6cc5-4520-a294-6c1616fb1b14" providerId="ADAL" clId="{6C3C0BE3-7E90-49AF-BC0B-2DB02A367860}" dt="2021-08-03T21:53:04.950" v="322" actId="47"/>
        <pc:sldMkLst>
          <pc:docMk/>
          <pc:sldMk cId="2412081465" sldId="300"/>
        </pc:sldMkLst>
      </pc:sldChg>
      <pc:sldChg chg="del">
        <pc:chgData name="Daniel Monsalve Muñoz" userId="fc8c1b42-6cc5-4520-a294-6c1616fb1b14" providerId="ADAL" clId="{6C3C0BE3-7E90-49AF-BC0B-2DB02A367860}" dt="2021-08-03T21:53:05.286" v="323" actId="47"/>
        <pc:sldMkLst>
          <pc:docMk/>
          <pc:sldMk cId="1589164704" sldId="301"/>
        </pc:sldMkLst>
      </pc:sldChg>
      <pc:sldChg chg="del">
        <pc:chgData name="Daniel Monsalve Muñoz" userId="fc8c1b42-6cc5-4520-a294-6c1616fb1b14" providerId="ADAL" clId="{6C3C0BE3-7E90-49AF-BC0B-2DB02A367860}" dt="2021-08-03T21:53:05.623" v="324" actId="47"/>
        <pc:sldMkLst>
          <pc:docMk/>
          <pc:sldMk cId="217653938" sldId="302"/>
        </pc:sldMkLst>
      </pc:sldChg>
      <pc:sldChg chg="del">
        <pc:chgData name="Daniel Monsalve Muñoz" userId="fc8c1b42-6cc5-4520-a294-6c1616fb1b14" providerId="ADAL" clId="{6C3C0BE3-7E90-49AF-BC0B-2DB02A367860}" dt="2021-08-03T21:53:05.942" v="325" actId="47"/>
        <pc:sldMkLst>
          <pc:docMk/>
          <pc:sldMk cId="768395124" sldId="303"/>
        </pc:sldMkLst>
      </pc:sldChg>
      <pc:sldChg chg="del">
        <pc:chgData name="Daniel Monsalve Muñoz" userId="fc8c1b42-6cc5-4520-a294-6c1616fb1b14" providerId="ADAL" clId="{6C3C0BE3-7E90-49AF-BC0B-2DB02A367860}" dt="2021-08-03T21:53:06.279" v="326" actId="47"/>
        <pc:sldMkLst>
          <pc:docMk/>
          <pc:sldMk cId="2684230385" sldId="304"/>
        </pc:sldMkLst>
      </pc:sldChg>
      <pc:sldChg chg="del">
        <pc:chgData name="Daniel Monsalve Muñoz" userId="fc8c1b42-6cc5-4520-a294-6c1616fb1b14" providerId="ADAL" clId="{6C3C0BE3-7E90-49AF-BC0B-2DB02A367860}" dt="2021-08-03T21:53:06.947" v="328" actId="47"/>
        <pc:sldMkLst>
          <pc:docMk/>
          <pc:sldMk cId="4046497449" sldId="305"/>
        </pc:sldMkLst>
      </pc:sldChg>
      <pc:sldChg chg="del">
        <pc:chgData name="Daniel Monsalve Muñoz" userId="fc8c1b42-6cc5-4520-a294-6c1616fb1b14" providerId="ADAL" clId="{6C3C0BE3-7E90-49AF-BC0B-2DB02A367860}" dt="2021-08-03T21:52:44.973" v="313" actId="47"/>
        <pc:sldMkLst>
          <pc:docMk/>
          <pc:sldMk cId="2469453509" sldId="3892"/>
        </pc:sldMkLst>
      </pc:sldChg>
      <pc:sldChg chg="del">
        <pc:chgData name="Daniel Monsalve Muñoz" userId="fc8c1b42-6cc5-4520-a294-6c1616fb1b14" providerId="ADAL" clId="{6C3C0BE3-7E90-49AF-BC0B-2DB02A367860}" dt="2021-08-03T21:53:01.402" v="314" actId="47"/>
        <pc:sldMkLst>
          <pc:docMk/>
          <pc:sldMk cId="3801822309" sldId="3898"/>
        </pc:sldMkLst>
      </pc:sldChg>
      <pc:sldChg chg="del">
        <pc:chgData name="Daniel Monsalve Muñoz" userId="fc8c1b42-6cc5-4520-a294-6c1616fb1b14" providerId="ADAL" clId="{6C3C0BE3-7E90-49AF-BC0B-2DB02A367860}" dt="2021-08-03T21:53:01.785" v="315" actId="47"/>
        <pc:sldMkLst>
          <pc:docMk/>
          <pc:sldMk cId="2960734969" sldId="3899"/>
        </pc:sldMkLst>
      </pc:sldChg>
      <pc:sldChg chg="del">
        <pc:chgData name="Daniel Monsalve Muñoz" userId="fc8c1b42-6cc5-4520-a294-6c1616fb1b14" providerId="ADAL" clId="{6C3C0BE3-7E90-49AF-BC0B-2DB02A367860}" dt="2021-08-03T21:53:08.645" v="331" actId="47"/>
        <pc:sldMkLst>
          <pc:docMk/>
          <pc:sldMk cId="1164688362" sldId="3902"/>
        </pc:sldMkLst>
      </pc:sldChg>
      <pc:sldChg chg="delSp modSp mod">
        <pc:chgData name="Daniel Monsalve Muñoz" userId="fc8c1b42-6cc5-4520-a294-6c1616fb1b14" providerId="ADAL" clId="{6C3C0BE3-7E90-49AF-BC0B-2DB02A367860}" dt="2021-08-04T13:49:23.534" v="3325" actId="478"/>
        <pc:sldMkLst>
          <pc:docMk/>
          <pc:sldMk cId="2649973726" sldId="3903"/>
        </pc:sldMkLst>
        <pc:spChg chg="del mod">
          <ac:chgData name="Daniel Monsalve Muñoz" userId="fc8c1b42-6cc5-4520-a294-6c1616fb1b14" providerId="ADAL" clId="{6C3C0BE3-7E90-49AF-BC0B-2DB02A367860}" dt="2021-08-04T13:49:23.534" v="3325" actId="478"/>
          <ac:spMkLst>
            <pc:docMk/>
            <pc:sldMk cId="2649973726" sldId="3903"/>
            <ac:spMk id="5" creationId="{2AF84F89-2CA1-4D0F-9693-B28D54C9096F}"/>
          </ac:spMkLst>
        </pc:spChg>
        <pc:spChg chg="del mod">
          <ac:chgData name="Daniel Monsalve Muñoz" userId="fc8c1b42-6cc5-4520-a294-6c1616fb1b14" providerId="ADAL" clId="{6C3C0BE3-7E90-49AF-BC0B-2DB02A367860}" dt="2021-08-03T21:48:22.940" v="168" actId="478"/>
          <ac:spMkLst>
            <pc:docMk/>
            <pc:sldMk cId="2649973726" sldId="3903"/>
            <ac:spMk id="6" creationId="{9B861A57-E7A6-44B6-9D5E-83CE247F671A}"/>
          </ac:spMkLst>
        </pc:spChg>
        <pc:spChg chg="mod">
          <ac:chgData name="Daniel Monsalve Muñoz" userId="fc8c1b42-6cc5-4520-a294-6c1616fb1b14" providerId="ADAL" clId="{6C3C0BE3-7E90-49AF-BC0B-2DB02A367860}" dt="2021-08-04T13:49:01.989" v="3323" actId="1076"/>
          <ac:spMkLst>
            <pc:docMk/>
            <pc:sldMk cId="2649973726" sldId="3903"/>
            <ac:spMk id="7" creationId="{42BFB340-1DFA-4BC7-9813-167C9FE692C1}"/>
          </ac:spMkLst>
        </pc:spChg>
        <pc:spChg chg="mod">
          <ac:chgData name="Daniel Monsalve Muñoz" userId="fc8c1b42-6cc5-4520-a294-6c1616fb1b14" providerId="ADAL" clId="{6C3C0BE3-7E90-49AF-BC0B-2DB02A367860}" dt="2021-08-04T13:48:47.202" v="3321" actId="1076"/>
          <ac:spMkLst>
            <pc:docMk/>
            <pc:sldMk cId="2649973726" sldId="3903"/>
            <ac:spMk id="8" creationId="{808938BB-3EC4-4162-B32F-6D2C2E47DBA4}"/>
          </ac:spMkLst>
        </pc:spChg>
      </pc:sldChg>
      <pc:sldChg chg="addSp delSp modSp mod">
        <pc:chgData name="Daniel Monsalve Muñoz" userId="fc8c1b42-6cc5-4520-a294-6c1616fb1b14" providerId="ADAL" clId="{6C3C0BE3-7E90-49AF-BC0B-2DB02A367860}" dt="2021-08-26T13:26:58.375" v="5486" actId="20577"/>
        <pc:sldMkLst>
          <pc:docMk/>
          <pc:sldMk cId="1537346945" sldId="3904"/>
        </pc:sldMkLst>
        <pc:spChg chg="mod">
          <ac:chgData name="Daniel Monsalve Muñoz" userId="fc8c1b42-6cc5-4520-a294-6c1616fb1b14" providerId="ADAL" clId="{6C3C0BE3-7E90-49AF-BC0B-2DB02A367860}" dt="2021-08-03T21:53:53.837" v="353" actId="1076"/>
          <ac:spMkLst>
            <pc:docMk/>
            <pc:sldMk cId="1537346945" sldId="3904"/>
            <ac:spMk id="7" creationId="{9073E96C-7465-496C-87DE-C41C373713B2}"/>
          </ac:spMkLst>
        </pc:spChg>
        <pc:spChg chg="add del mod">
          <ac:chgData name="Daniel Monsalve Muñoz" userId="fc8c1b42-6cc5-4520-a294-6c1616fb1b14" providerId="ADAL" clId="{6C3C0BE3-7E90-49AF-BC0B-2DB02A367860}" dt="2021-08-26T13:26:58.375" v="5486" actId="20577"/>
          <ac:spMkLst>
            <pc:docMk/>
            <pc:sldMk cId="1537346945" sldId="3904"/>
            <ac:spMk id="8" creationId="{7D007160-76B8-4E20-8AA8-0465EED72F64}"/>
          </ac:spMkLst>
        </pc:spChg>
        <pc:spChg chg="mod">
          <ac:chgData name="Daniel Monsalve Muñoz" userId="fc8c1b42-6cc5-4520-a294-6c1616fb1b14" providerId="ADAL" clId="{6C3C0BE3-7E90-49AF-BC0B-2DB02A367860}" dt="2021-08-04T14:36:42.220" v="4706" actId="6549"/>
          <ac:spMkLst>
            <pc:docMk/>
            <pc:sldMk cId="1537346945" sldId="3904"/>
            <ac:spMk id="10" creationId="{F9C6253A-A605-414F-8391-71F63E8BD363}"/>
          </ac:spMkLst>
        </pc:spChg>
      </pc:sldChg>
      <pc:sldChg chg="del">
        <pc:chgData name="Daniel Monsalve Muñoz" userId="fc8c1b42-6cc5-4520-a294-6c1616fb1b14" providerId="ADAL" clId="{6C3C0BE3-7E90-49AF-BC0B-2DB02A367860}" dt="2021-08-03T21:53:07.907" v="330" actId="47"/>
        <pc:sldMkLst>
          <pc:docMk/>
          <pc:sldMk cId="1624507629" sldId="3908"/>
        </pc:sldMkLst>
      </pc:sldChg>
      <pc:sldChg chg="del">
        <pc:chgData name="Daniel Monsalve Muñoz" userId="fc8c1b42-6cc5-4520-a294-6c1616fb1b14" providerId="ADAL" clId="{6C3C0BE3-7E90-49AF-BC0B-2DB02A367860}" dt="2021-08-03T21:53:06.629" v="327" actId="47"/>
        <pc:sldMkLst>
          <pc:docMk/>
          <pc:sldMk cId="1835588852" sldId="3909"/>
        </pc:sldMkLst>
      </pc:sldChg>
      <pc:sldChg chg="del">
        <pc:chgData name="Daniel Monsalve Muñoz" userId="fc8c1b42-6cc5-4520-a294-6c1616fb1b14" providerId="ADAL" clId="{6C3C0BE3-7E90-49AF-BC0B-2DB02A367860}" dt="2021-08-03T21:53:02.596" v="317" actId="47"/>
        <pc:sldMkLst>
          <pc:docMk/>
          <pc:sldMk cId="537536276" sldId="3910"/>
        </pc:sldMkLst>
      </pc:sldChg>
      <pc:sldChg chg="del">
        <pc:chgData name="Daniel Monsalve Muñoz" userId="fc8c1b42-6cc5-4520-a294-6c1616fb1b14" providerId="ADAL" clId="{6C3C0BE3-7E90-49AF-BC0B-2DB02A367860}" dt="2021-08-03T21:53:03.043" v="318" actId="47"/>
        <pc:sldMkLst>
          <pc:docMk/>
          <pc:sldMk cId="852556571" sldId="3911"/>
        </pc:sldMkLst>
      </pc:sldChg>
      <pc:sldChg chg="del">
        <pc:chgData name="Daniel Monsalve Muñoz" userId="fc8c1b42-6cc5-4520-a294-6c1616fb1b14" providerId="ADAL" clId="{6C3C0BE3-7E90-49AF-BC0B-2DB02A367860}" dt="2021-08-03T21:53:03.573" v="319" actId="47"/>
        <pc:sldMkLst>
          <pc:docMk/>
          <pc:sldMk cId="2731216412" sldId="3913"/>
        </pc:sldMkLst>
      </pc:sldChg>
      <pc:sldChg chg="addSp delSp modSp mod">
        <pc:chgData name="Daniel Monsalve Muñoz" userId="fc8c1b42-6cc5-4520-a294-6c1616fb1b14" providerId="ADAL" clId="{6C3C0BE3-7E90-49AF-BC0B-2DB02A367860}" dt="2021-08-04T14:39:49.253" v="4749" actId="20577"/>
        <pc:sldMkLst>
          <pc:docMk/>
          <pc:sldMk cId="2298140284" sldId="3914"/>
        </pc:sldMkLst>
        <pc:spChg chg="add del">
          <ac:chgData name="Daniel Monsalve Muñoz" userId="fc8c1b42-6cc5-4520-a294-6c1616fb1b14" providerId="ADAL" clId="{6C3C0BE3-7E90-49AF-BC0B-2DB02A367860}" dt="2021-08-03T21:46:09.148" v="106" actId="478"/>
          <ac:spMkLst>
            <pc:docMk/>
            <pc:sldMk cId="2298140284" sldId="3914"/>
            <ac:spMk id="2" creationId="{C098E9FA-0EE6-4F3E-AE84-CFAF07208475}"/>
          </ac:spMkLst>
        </pc:spChg>
        <pc:spChg chg="del">
          <ac:chgData name="Daniel Monsalve Muñoz" userId="fc8c1b42-6cc5-4520-a294-6c1616fb1b14" providerId="ADAL" clId="{6C3C0BE3-7E90-49AF-BC0B-2DB02A367860}" dt="2021-08-03T21:44:57.140" v="74" actId="478"/>
          <ac:spMkLst>
            <pc:docMk/>
            <pc:sldMk cId="2298140284" sldId="3914"/>
            <ac:spMk id="4" creationId="{09151F06-65E6-4F1A-BD08-6FE4040A3897}"/>
          </ac:spMkLst>
        </pc:spChg>
        <pc:spChg chg="mod">
          <ac:chgData name="Daniel Monsalve Muñoz" userId="fc8c1b42-6cc5-4520-a294-6c1616fb1b14" providerId="ADAL" clId="{6C3C0BE3-7E90-49AF-BC0B-2DB02A367860}" dt="2021-08-03T21:44:27.485" v="5" actId="20577"/>
          <ac:spMkLst>
            <pc:docMk/>
            <pc:sldMk cId="2298140284" sldId="3914"/>
            <ac:spMk id="5" creationId="{792EAAC9-2A4F-4CC6-9B8D-E46A21507C5E}"/>
          </ac:spMkLst>
        </pc:spChg>
        <pc:spChg chg="mod">
          <ac:chgData name="Daniel Monsalve Muñoz" userId="fc8c1b42-6cc5-4520-a294-6c1616fb1b14" providerId="ADAL" clId="{6C3C0BE3-7E90-49AF-BC0B-2DB02A367860}" dt="2021-08-03T21:44:50.892" v="73" actId="14100"/>
          <ac:spMkLst>
            <pc:docMk/>
            <pc:sldMk cId="2298140284" sldId="3914"/>
            <ac:spMk id="6" creationId="{F4424B4E-C3EF-4032-8E95-4441AD5B645E}"/>
          </ac:spMkLst>
        </pc:spChg>
        <pc:spChg chg="add del mod">
          <ac:chgData name="Daniel Monsalve Muñoz" userId="fc8c1b42-6cc5-4520-a294-6c1616fb1b14" providerId="ADAL" clId="{6C3C0BE3-7E90-49AF-BC0B-2DB02A367860}" dt="2021-08-03T21:46:07.341" v="105" actId="478"/>
          <ac:spMkLst>
            <pc:docMk/>
            <pc:sldMk cId="2298140284" sldId="3914"/>
            <ac:spMk id="7" creationId="{FB53D293-4DA1-4A1E-9C72-8A2DA5A8260E}"/>
          </ac:spMkLst>
        </pc:spChg>
        <pc:spChg chg="add mod">
          <ac:chgData name="Daniel Monsalve Muñoz" userId="fc8c1b42-6cc5-4520-a294-6c1616fb1b14" providerId="ADAL" clId="{6C3C0BE3-7E90-49AF-BC0B-2DB02A367860}" dt="2021-08-04T14:18:29.234" v="3667" actId="1035"/>
          <ac:spMkLst>
            <pc:docMk/>
            <pc:sldMk cId="2298140284" sldId="3914"/>
            <ac:spMk id="8" creationId="{C4D5A161-5B0D-4058-B947-979BCBD9BF1B}"/>
          </ac:spMkLst>
        </pc:spChg>
        <pc:spChg chg="add mod">
          <ac:chgData name="Daniel Monsalve Muñoz" userId="fc8c1b42-6cc5-4520-a294-6c1616fb1b14" providerId="ADAL" clId="{6C3C0BE3-7E90-49AF-BC0B-2DB02A367860}" dt="2021-08-03T21:47:40.167" v="142" actId="13822"/>
          <ac:spMkLst>
            <pc:docMk/>
            <pc:sldMk cId="2298140284" sldId="3914"/>
            <ac:spMk id="9" creationId="{6C3031F5-53B7-4A58-BD1E-3695BCB511DA}"/>
          </ac:spMkLst>
        </pc:spChg>
        <pc:spChg chg="add mod">
          <ac:chgData name="Daniel Monsalve Muñoz" userId="fc8c1b42-6cc5-4520-a294-6c1616fb1b14" providerId="ADAL" clId="{6C3C0BE3-7E90-49AF-BC0B-2DB02A367860}" dt="2021-08-04T14:18:29.234" v="3667" actId="1035"/>
          <ac:spMkLst>
            <pc:docMk/>
            <pc:sldMk cId="2298140284" sldId="3914"/>
            <ac:spMk id="10" creationId="{52BF7537-5A96-4909-8DD1-CBB64F472677}"/>
          </ac:spMkLst>
        </pc:spChg>
        <pc:spChg chg="add mod">
          <ac:chgData name="Daniel Monsalve Muñoz" userId="fc8c1b42-6cc5-4520-a294-6c1616fb1b14" providerId="ADAL" clId="{6C3C0BE3-7E90-49AF-BC0B-2DB02A367860}" dt="2021-08-04T14:37:46.814" v="4708" actId="20577"/>
          <ac:spMkLst>
            <pc:docMk/>
            <pc:sldMk cId="2298140284" sldId="3914"/>
            <ac:spMk id="11" creationId="{240884D1-BD2B-4874-93E6-1F1A5FB3DED2}"/>
          </ac:spMkLst>
        </pc:spChg>
        <pc:spChg chg="add mod">
          <ac:chgData name="Daniel Monsalve Muñoz" userId="fc8c1b42-6cc5-4520-a294-6c1616fb1b14" providerId="ADAL" clId="{6C3C0BE3-7E90-49AF-BC0B-2DB02A367860}" dt="2021-08-04T14:26:14.118" v="4292" actId="113"/>
          <ac:spMkLst>
            <pc:docMk/>
            <pc:sldMk cId="2298140284" sldId="3914"/>
            <ac:spMk id="12" creationId="{9F497A60-285E-453F-BF1A-AE285222E00B}"/>
          </ac:spMkLst>
        </pc:spChg>
        <pc:spChg chg="add mod">
          <ac:chgData name="Daniel Monsalve Muñoz" userId="fc8c1b42-6cc5-4520-a294-6c1616fb1b14" providerId="ADAL" clId="{6C3C0BE3-7E90-49AF-BC0B-2DB02A367860}" dt="2021-08-04T14:39:49.253" v="4749" actId="20577"/>
          <ac:spMkLst>
            <pc:docMk/>
            <pc:sldMk cId="2298140284" sldId="3914"/>
            <ac:spMk id="13" creationId="{ACA7F44F-DB5D-4741-A368-B997462FF528}"/>
          </ac:spMkLst>
        </pc:spChg>
      </pc:sldChg>
      <pc:sldChg chg="delSp modSp mod">
        <pc:chgData name="Daniel Monsalve Muñoz" userId="fc8c1b42-6cc5-4520-a294-6c1616fb1b14" providerId="ADAL" clId="{6C3C0BE3-7E90-49AF-BC0B-2DB02A367860}" dt="2021-08-10T14:17:41.912" v="5477" actId="6549"/>
        <pc:sldMkLst>
          <pc:docMk/>
          <pc:sldMk cId="3985165390" sldId="3915"/>
        </pc:sldMkLst>
        <pc:spChg chg="mod">
          <ac:chgData name="Daniel Monsalve Muñoz" userId="fc8c1b42-6cc5-4520-a294-6c1616fb1b14" providerId="ADAL" clId="{6C3C0BE3-7E90-49AF-BC0B-2DB02A367860}" dt="2021-08-03T21:51:22.016" v="250" actId="27636"/>
          <ac:spMkLst>
            <pc:docMk/>
            <pc:sldMk cId="3985165390" sldId="3915"/>
            <ac:spMk id="3" creationId="{360DA667-FC6D-437C-B768-35001C2762BA}"/>
          </ac:spMkLst>
        </pc:spChg>
        <pc:spChg chg="mod">
          <ac:chgData name="Daniel Monsalve Muñoz" userId="fc8c1b42-6cc5-4520-a294-6c1616fb1b14" providerId="ADAL" clId="{6C3C0BE3-7E90-49AF-BC0B-2DB02A367860}" dt="2021-08-03T21:51:30.664" v="273" actId="27636"/>
          <ac:spMkLst>
            <pc:docMk/>
            <pc:sldMk cId="3985165390" sldId="3915"/>
            <ac:spMk id="4" creationId="{8715C8EF-17AA-478C-9D79-B5A4A40AB4D6}"/>
          </ac:spMkLst>
        </pc:spChg>
        <pc:spChg chg="mod">
          <ac:chgData name="Daniel Monsalve Muñoz" userId="fc8c1b42-6cc5-4520-a294-6c1616fb1b14" providerId="ADAL" clId="{6C3C0BE3-7E90-49AF-BC0B-2DB02A367860}" dt="2021-08-10T14:17:41.912" v="5477" actId="6549"/>
          <ac:spMkLst>
            <pc:docMk/>
            <pc:sldMk cId="3985165390" sldId="3915"/>
            <ac:spMk id="5" creationId="{CCFE10A2-8A89-45C5-80BC-998E7E00C191}"/>
          </ac:spMkLst>
        </pc:spChg>
        <pc:spChg chg="mod">
          <ac:chgData name="Daniel Monsalve Muñoz" userId="fc8c1b42-6cc5-4520-a294-6c1616fb1b14" providerId="ADAL" clId="{6C3C0BE3-7E90-49AF-BC0B-2DB02A367860}" dt="2021-08-10T14:00:59.700" v="5405" actId="20577"/>
          <ac:spMkLst>
            <pc:docMk/>
            <pc:sldMk cId="3985165390" sldId="3915"/>
            <ac:spMk id="6" creationId="{0D537893-C1E3-45CC-A8EC-F1CB9E235826}"/>
          </ac:spMkLst>
        </pc:spChg>
        <pc:spChg chg="mod">
          <ac:chgData name="Daniel Monsalve Muñoz" userId="fc8c1b42-6cc5-4520-a294-6c1616fb1b14" providerId="ADAL" clId="{6C3C0BE3-7E90-49AF-BC0B-2DB02A367860}" dt="2021-08-03T21:51:03.837" v="221" actId="20577"/>
          <ac:spMkLst>
            <pc:docMk/>
            <pc:sldMk cId="3985165390" sldId="3915"/>
            <ac:spMk id="7" creationId="{6845AFD8-7655-4CCE-9169-9A026E46D30F}"/>
          </ac:spMkLst>
        </pc:spChg>
        <pc:spChg chg="del">
          <ac:chgData name="Daniel Monsalve Muñoz" userId="fc8c1b42-6cc5-4520-a294-6c1616fb1b14" providerId="ADAL" clId="{6C3C0BE3-7E90-49AF-BC0B-2DB02A367860}" dt="2021-08-03T21:51:08.061" v="222" actId="478"/>
          <ac:spMkLst>
            <pc:docMk/>
            <pc:sldMk cId="3985165390" sldId="3915"/>
            <ac:spMk id="9" creationId="{4B1A20C9-A403-461E-BB20-13CB4B6AF462}"/>
          </ac:spMkLst>
        </pc:spChg>
      </pc:sldChg>
      <pc:sldChg chg="addSp delSp modSp mod">
        <pc:chgData name="Daniel Monsalve Muñoz" userId="fc8c1b42-6cc5-4520-a294-6c1616fb1b14" providerId="ADAL" clId="{6C3C0BE3-7E90-49AF-BC0B-2DB02A367860}" dt="2021-08-04T13:23:05.118" v="1530" actId="313"/>
        <pc:sldMkLst>
          <pc:docMk/>
          <pc:sldMk cId="1276216844" sldId="3916"/>
        </pc:sldMkLst>
        <pc:spChg chg="mod">
          <ac:chgData name="Daniel Monsalve Muñoz" userId="fc8c1b42-6cc5-4520-a294-6c1616fb1b14" providerId="ADAL" clId="{6C3C0BE3-7E90-49AF-BC0B-2DB02A367860}" dt="2021-08-03T21:52:09.811" v="300" actId="1076"/>
          <ac:spMkLst>
            <pc:docMk/>
            <pc:sldMk cId="1276216844" sldId="3916"/>
            <ac:spMk id="3" creationId="{2093E4F0-A40B-41C4-A7C8-0F6D364A5615}"/>
          </ac:spMkLst>
        </pc:spChg>
        <pc:spChg chg="del">
          <ac:chgData name="Daniel Monsalve Muñoz" userId="fc8c1b42-6cc5-4520-a294-6c1616fb1b14" providerId="ADAL" clId="{6C3C0BE3-7E90-49AF-BC0B-2DB02A367860}" dt="2021-08-03T21:52:01.357" v="299" actId="478"/>
          <ac:spMkLst>
            <pc:docMk/>
            <pc:sldMk cId="1276216844" sldId="3916"/>
            <ac:spMk id="4" creationId="{0B7ABAFF-C04A-4D27-B701-E1B07C201E8F}"/>
          </ac:spMkLst>
        </pc:spChg>
        <pc:spChg chg="mod">
          <ac:chgData name="Daniel Monsalve Muñoz" userId="fc8c1b42-6cc5-4520-a294-6c1616fb1b14" providerId="ADAL" clId="{6C3C0BE3-7E90-49AF-BC0B-2DB02A367860}" dt="2021-08-04T13:09:48.672" v="429" actId="1076"/>
          <ac:spMkLst>
            <pc:docMk/>
            <pc:sldMk cId="1276216844" sldId="3916"/>
            <ac:spMk id="5" creationId="{9E83667A-84F3-4DC6-A9F4-E1F1CBB56B22}"/>
          </ac:spMkLst>
        </pc:spChg>
        <pc:graphicFrameChg chg="add mod modGraphic">
          <ac:chgData name="Daniel Monsalve Muñoz" userId="fc8c1b42-6cc5-4520-a294-6c1616fb1b14" providerId="ADAL" clId="{6C3C0BE3-7E90-49AF-BC0B-2DB02A367860}" dt="2021-08-04T13:23:05.118" v="1530" actId="313"/>
          <ac:graphicFrameMkLst>
            <pc:docMk/>
            <pc:sldMk cId="1276216844" sldId="3916"/>
            <ac:graphicFrameMk id="2" creationId="{7EA6587B-4E8A-4E5D-851E-12480227C393}"/>
          </ac:graphicFrameMkLst>
        </pc:graphicFrameChg>
        <pc:picChg chg="mod">
          <ac:chgData name="Daniel Monsalve Muñoz" userId="fc8c1b42-6cc5-4520-a294-6c1616fb1b14" providerId="ADAL" clId="{6C3C0BE3-7E90-49AF-BC0B-2DB02A367860}" dt="2021-08-04T13:09:48.672" v="429" actId="1076"/>
          <ac:picMkLst>
            <pc:docMk/>
            <pc:sldMk cId="1276216844" sldId="3916"/>
            <ac:picMk id="6" creationId="{3EB380CA-C910-4695-8BBB-F623E01E23D0}"/>
          </ac:picMkLst>
        </pc:picChg>
      </pc:sldChg>
      <pc:sldChg chg="addSp delSp modSp mod ord">
        <pc:chgData name="Daniel Monsalve Muñoz" userId="fc8c1b42-6cc5-4520-a294-6c1616fb1b14" providerId="ADAL" clId="{6C3C0BE3-7E90-49AF-BC0B-2DB02A367860}" dt="2021-08-10T14:04:08.915" v="5440" actId="20577"/>
        <pc:sldMkLst>
          <pc:docMk/>
          <pc:sldMk cId="2082290542" sldId="3917"/>
        </pc:sldMkLst>
        <pc:spChg chg="mod">
          <ac:chgData name="Daniel Monsalve Muñoz" userId="fc8c1b42-6cc5-4520-a294-6c1616fb1b14" providerId="ADAL" clId="{6C3C0BE3-7E90-49AF-BC0B-2DB02A367860}" dt="2021-08-03T21:52:24.366" v="311" actId="20577"/>
          <ac:spMkLst>
            <pc:docMk/>
            <pc:sldMk cId="2082290542" sldId="3917"/>
            <ac:spMk id="3" creationId="{BAF71D73-13C1-4F8A-BF22-22C0B1D27B7F}"/>
          </ac:spMkLst>
        </pc:spChg>
        <pc:spChg chg="del">
          <ac:chgData name="Daniel Monsalve Muñoz" userId="fc8c1b42-6cc5-4520-a294-6c1616fb1b14" providerId="ADAL" clId="{6C3C0BE3-7E90-49AF-BC0B-2DB02A367860}" dt="2021-08-03T21:53:26.770" v="332" actId="478"/>
          <ac:spMkLst>
            <pc:docMk/>
            <pc:sldMk cId="2082290542" sldId="3917"/>
            <ac:spMk id="4" creationId="{85D7503F-5FF7-48D9-9085-3826C77D2634}"/>
          </ac:spMkLst>
        </pc:spChg>
        <pc:spChg chg="mod">
          <ac:chgData name="Daniel Monsalve Muñoz" userId="fc8c1b42-6cc5-4520-a294-6c1616fb1b14" providerId="ADAL" clId="{6C3C0BE3-7E90-49AF-BC0B-2DB02A367860}" dt="2021-08-04T13:31:00.765" v="2035" actId="122"/>
          <ac:spMkLst>
            <pc:docMk/>
            <pc:sldMk cId="2082290542" sldId="3917"/>
            <ac:spMk id="23" creationId="{00909616-AC1B-4A9A-9D37-5535DC3E36B8}"/>
          </ac:spMkLst>
        </pc:spChg>
        <pc:spChg chg="mod">
          <ac:chgData name="Daniel Monsalve Muñoz" userId="fc8c1b42-6cc5-4520-a294-6c1616fb1b14" providerId="ADAL" clId="{6C3C0BE3-7E90-49AF-BC0B-2DB02A367860}" dt="2021-08-04T13:31:05.707" v="2037" actId="122"/>
          <ac:spMkLst>
            <pc:docMk/>
            <pc:sldMk cId="2082290542" sldId="3917"/>
            <ac:spMk id="24" creationId="{ACF37191-6DED-48F0-BA3A-B9A4A62C1312}"/>
          </ac:spMkLst>
        </pc:spChg>
        <pc:spChg chg="mod">
          <ac:chgData name="Daniel Monsalve Muñoz" userId="fc8c1b42-6cc5-4520-a294-6c1616fb1b14" providerId="ADAL" clId="{6C3C0BE3-7E90-49AF-BC0B-2DB02A367860}" dt="2021-08-10T14:04:08.915" v="5440" actId="20577"/>
          <ac:spMkLst>
            <pc:docMk/>
            <pc:sldMk cId="2082290542" sldId="3917"/>
            <ac:spMk id="25" creationId="{96B4246C-C89A-4516-AEC1-E1EE6B022D23}"/>
          </ac:spMkLst>
        </pc:spChg>
        <pc:spChg chg="mod">
          <ac:chgData name="Daniel Monsalve Muñoz" userId="fc8c1b42-6cc5-4520-a294-6c1616fb1b14" providerId="ADAL" clId="{6C3C0BE3-7E90-49AF-BC0B-2DB02A367860}" dt="2021-08-04T13:36:41.317" v="2523" actId="20577"/>
          <ac:spMkLst>
            <pc:docMk/>
            <pc:sldMk cId="2082290542" sldId="3917"/>
            <ac:spMk id="26" creationId="{1834F947-FD08-4A39-9CAB-27A245A5C430}"/>
          </ac:spMkLst>
        </pc:spChg>
        <pc:spChg chg="mod">
          <ac:chgData name="Daniel Monsalve Muñoz" userId="fc8c1b42-6cc5-4520-a294-6c1616fb1b14" providerId="ADAL" clId="{6C3C0BE3-7E90-49AF-BC0B-2DB02A367860}" dt="2021-08-04T13:38:22.870" v="2775" actId="27636"/>
          <ac:spMkLst>
            <pc:docMk/>
            <pc:sldMk cId="2082290542" sldId="3917"/>
            <ac:spMk id="27" creationId="{4B52C023-3051-4ED4-9BC5-D01866042FB4}"/>
          </ac:spMkLst>
        </pc:spChg>
        <pc:spChg chg="mod">
          <ac:chgData name="Daniel Monsalve Muñoz" userId="fc8c1b42-6cc5-4520-a294-6c1616fb1b14" providerId="ADAL" clId="{6C3C0BE3-7E90-49AF-BC0B-2DB02A367860}" dt="2021-08-04T13:31:03.522" v="2036" actId="122"/>
          <ac:spMkLst>
            <pc:docMk/>
            <pc:sldMk cId="2082290542" sldId="3917"/>
            <ac:spMk id="28" creationId="{F8F0F751-D40C-460A-B1F8-0AD7C30DE786}"/>
          </ac:spMkLst>
        </pc:spChg>
        <pc:picChg chg="add mod">
          <ac:chgData name="Daniel Monsalve Muñoz" userId="fc8c1b42-6cc5-4520-a294-6c1616fb1b14" providerId="ADAL" clId="{6C3C0BE3-7E90-49AF-BC0B-2DB02A367860}" dt="2021-08-04T13:29:59.790" v="1990" actId="207"/>
          <ac:picMkLst>
            <pc:docMk/>
            <pc:sldMk cId="2082290542" sldId="3917"/>
            <ac:picMk id="8" creationId="{CF80FB7A-A9A0-4424-BFA0-D37C89304B28}"/>
          </ac:picMkLst>
        </pc:picChg>
        <pc:picChg chg="del">
          <ac:chgData name="Daniel Monsalve Muñoz" userId="fc8c1b42-6cc5-4520-a294-6c1616fb1b14" providerId="ADAL" clId="{6C3C0BE3-7E90-49AF-BC0B-2DB02A367860}" dt="2021-08-04T13:29:43.688" v="1988" actId="478"/>
          <ac:picMkLst>
            <pc:docMk/>
            <pc:sldMk cId="2082290542" sldId="3917"/>
            <ac:picMk id="20" creationId="{0402C302-9CFE-41DF-A3BB-8E56D03AD071}"/>
          </ac:picMkLst>
        </pc:picChg>
      </pc:sldChg>
      <pc:sldChg chg="del">
        <pc:chgData name="Daniel Monsalve Muñoz" userId="fc8c1b42-6cc5-4520-a294-6c1616fb1b14" providerId="ADAL" clId="{6C3C0BE3-7E90-49AF-BC0B-2DB02A367860}" dt="2021-08-03T21:52:42.682" v="312" actId="47"/>
        <pc:sldMkLst>
          <pc:docMk/>
          <pc:sldMk cId="1311973724" sldId="3918"/>
        </pc:sldMkLst>
      </pc:sldChg>
      <pc:sldChg chg="del">
        <pc:chgData name="Daniel Monsalve Muñoz" userId="fc8c1b42-6cc5-4520-a294-6c1616fb1b14" providerId="ADAL" clId="{6C3C0BE3-7E90-49AF-BC0B-2DB02A367860}" dt="2021-08-03T21:53:07.284" v="329" actId="47"/>
        <pc:sldMkLst>
          <pc:docMk/>
          <pc:sldMk cId="3916544276" sldId="3920"/>
        </pc:sldMkLst>
      </pc:sldChg>
      <pc:sldMasterChg chg="delSldLayout">
        <pc:chgData name="Daniel Monsalve Muñoz" userId="fc8c1b42-6cc5-4520-a294-6c1616fb1b14" providerId="ADAL" clId="{6C3C0BE3-7E90-49AF-BC0B-2DB02A367860}" dt="2021-08-03T21:53:08.645" v="331" actId="47"/>
        <pc:sldMasterMkLst>
          <pc:docMk/>
          <pc:sldMasterMk cId="0" sldId="2147483648"/>
        </pc:sldMasterMkLst>
        <pc:sldLayoutChg chg="del">
          <pc:chgData name="Daniel Monsalve Muñoz" userId="fc8c1b42-6cc5-4520-a294-6c1616fb1b14" providerId="ADAL" clId="{6C3C0BE3-7E90-49AF-BC0B-2DB02A367860}" dt="2021-08-03T21:53:08.645" v="331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DDDFEF-5D8E-4337-8950-D20641F29E95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CO"/>
        </a:p>
      </dgm:t>
    </dgm:pt>
    <dgm:pt modelId="{F8043106-E7EC-4C4E-8FB4-9041B265B990}">
      <dgm:prSet phldrT="[Texto]"/>
      <dgm:spPr/>
      <dgm:t>
        <a:bodyPr/>
        <a:lstStyle/>
        <a:p>
          <a:r>
            <a:rPr lang="es-ES"/>
            <a:t>Análisis exploratorio</a:t>
          </a:r>
          <a:endParaRPr lang="es-CO"/>
        </a:p>
      </dgm:t>
    </dgm:pt>
    <dgm:pt modelId="{82C7F204-EBF3-4016-9450-754B3C0E1EC0}" type="parTrans" cxnId="{BA15FCBE-C98C-44A1-BB2E-A546CCD801D9}">
      <dgm:prSet/>
      <dgm:spPr/>
      <dgm:t>
        <a:bodyPr/>
        <a:lstStyle/>
        <a:p>
          <a:endParaRPr lang="es-CO"/>
        </a:p>
      </dgm:t>
    </dgm:pt>
    <dgm:pt modelId="{2BEA87CB-4EC8-4787-80EA-9C33BD389035}" type="sibTrans" cxnId="{BA15FCBE-C98C-44A1-BB2E-A546CCD801D9}">
      <dgm:prSet/>
      <dgm:spPr/>
      <dgm:t>
        <a:bodyPr/>
        <a:lstStyle/>
        <a:p>
          <a:endParaRPr lang="es-CO"/>
        </a:p>
      </dgm:t>
    </dgm:pt>
    <dgm:pt modelId="{234A9DBF-A742-43BC-9C24-7D1A33B20F4E}">
      <dgm:prSet phldrT="[Texto]"/>
      <dgm:spPr/>
      <dgm:t>
        <a:bodyPr/>
        <a:lstStyle/>
        <a:p>
          <a:r>
            <a:rPr lang="es-ES"/>
            <a:t>Nos gustaría ver cómo se analiza la información, las decisiones que se toman en este proceso y las observaciones que se extraen en cada uno de los análisis.</a:t>
          </a:r>
          <a:endParaRPr lang="es-CO"/>
        </a:p>
      </dgm:t>
    </dgm:pt>
    <dgm:pt modelId="{3459846B-3715-4654-97C9-59D2B63E8E30}" type="parTrans" cxnId="{4E026DB9-72E6-4DD9-8513-5D3A1AC12BC1}">
      <dgm:prSet/>
      <dgm:spPr/>
      <dgm:t>
        <a:bodyPr/>
        <a:lstStyle/>
        <a:p>
          <a:endParaRPr lang="es-CO"/>
        </a:p>
      </dgm:t>
    </dgm:pt>
    <dgm:pt modelId="{A0886080-1E40-45E0-A722-C566F510F7FB}" type="sibTrans" cxnId="{4E026DB9-72E6-4DD9-8513-5D3A1AC12BC1}">
      <dgm:prSet/>
      <dgm:spPr/>
      <dgm:t>
        <a:bodyPr/>
        <a:lstStyle/>
        <a:p>
          <a:endParaRPr lang="es-CO"/>
        </a:p>
      </dgm:t>
    </dgm:pt>
    <dgm:pt modelId="{D38A8C0A-6F13-44BC-B8A5-2012195677CF}">
      <dgm:prSet phldrT="[Texto]"/>
      <dgm:spPr/>
      <dgm:t>
        <a:bodyPr/>
        <a:lstStyle/>
        <a:p>
          <a:r>
            <a:rPr lang="es-ES"/>
            <a:t>Creación de modelos</a:t>
          </a:r>
          <a:endParaRPr lang="es-CO"/>
        </a:p>
      </dgm:t>
    </dgm:pt>
    <dgm:pt modelId="{0C8AC748-EC4F-4F06-B828-8C05891781F1}" type="parTrans" cxnId="{ABB5F50C-F94E-4ECA-9FE0-0081F32B6B81}">
      <dgm:prSet/>
      <dgm:spPr/>
      <dgm:t>
        <a:bodyPr/>
        <a:lstStyle/>
        <a:p>
          <a:endParaRPr lang="es-CO"/>
        </a:p>
      </dgm:t>
    </dgm:pt>
    <dgm:pt modelId="{9F0336DB-CFD5-4449-B60D-EF842DDACB1E}" type="sibTrans" cxnId="{ABB5F50C-F94E-4ECA-9FE0-0081F32B6B81}">
      <dgm:prSet/>
      <dgm:spPr/>
      <dgm:t>
        <a:bodyPr/>
        <a:lstStyle/>
        <a:p>
          <a:endParaRPr lang="es-CO"/>
        </a:p>
      </dgm:t>
    </dgm:pt>
    <dgm:pt modelId="{7CAECC98-99DC-458D-984F-3623244DDB76}">
      <dgm:prSet phldrT="[Texto]"/>
      <dgm:spPr/>
      <dgm:t>
        <a:bodyPr/>
        <a:lstStyle/>
        <a:p>
          <a:r>
            <a:rPr lang="es-ES"/>
            <a:t>Estamos interesados en conocer los modelos que se utilizan para este problema y el motivo por el cuál se implementan, además el correcto uso de los parámetros.</a:t>
          </a:r>
          <a:endParaRPr lang="es-CO"/>
        </a:p>
      </dgm:t>
    </dgm:pt>
    <dgm:pt modelId="{710B2311-E407-417B-BCCC-BCF0C313CC08}" type="parTrans" cxnId="{229D5CA7-364F-4E4B-9887-06770C7F9040}">
      <dgm:prSet/>
      <dgm:spPr/>
      <dgm:t>
        <a:bodyPr/>
        <a:lstStyle/>
        <a:p>
          <a:endParaRPr lang="es-CO"/>
        </a:p>
      </dgm:t>
    </dgm:pt>
    <dgm:pt modelId="{E67F2848-7300-4B1B-84D8-A09F097F32BF}" type="sibTrans" cxnId="{229D5CA7-364F-4E4B-9887-06770C7F9040}">
      <dgm:prSet/>
      <dgm:spPr/>
      <dgm:t>
        <a:bodyPr/>
        <a:lstStyle/>
        <a:p>
          <a:endParaRPr lang="es-CO"/>
        </a:p>
      </dgm:t>
    </dgm:pt>
    <dgm:pt modelId="{B0BBB68C-51E3-4086-AD5C-39C5493322FE}">
      <dgm:prSet phldrT="[Texto]"/>
      <dgm:spPr/>
      <dgm:t>
        <a:bodyPr/>
        <a:lstStyle/>
        <a:p>
          <a:r>
            <a:rPr lang="es-ES"/>
            <a:t>Criterio de selección de modelo</a:t>
          </a:r>
          <a:endParaRPr lang="es-CO"/>
        </a:p>
      </dgm:t>
    </dgm:pt>
    <dgm:pt modelId="{ACCFFBB6-70B8-4BAC-910A-65A25CBBB8D6}" type="parTrans" cxnId="{6B3FC952-05DB-46C1-8D22-4CD278F95D6C}">
      <dgm:prSet/>
      <dgm:spPr/>
      <dgm:t>
        <a:bodyPr/>
        <a:lstStyle/>
        <a:p>
          <a:endParaRPr lang="es-CO"/>
        </a:p>
      </dgm:t>
    </dgm:pt>
    <dgm:pt modelId="{0B542751-A397-4CD4-BF61-3412FFEE1592}" type="sibTrans" cxnId="{6B3FC952-05DB-46C1-8D22-4CD278F95D6C}">
      <dgm:prSet/>
      <dgm:spPr/>
      <dgm:t>
        <a:bodyPr/>
        <a:lstStyle/>
        <a:p>
          <a:endParaRPr lang="es-CO"/>
        </a:p>
      </dgm:t>
    </dgm:pt>
    <dgm:pt modelId="{5FE08765-55B0-4E86-A67A-037A98646160}">
      <dgm:prSet phldrT="[Texto]"/>
      <dgm:spPr/>
      <dgm:t>
        <a:bodyPr/>
        <a:lstStyle/>
        <a:p>
          <a:r>
            <a:rPr lang="es-ES"/>
            <a:t>Queremos conocer el proceso o criterios que se utilizan para seleccionar el mejor modelo de predicción  y los motivos porque es seleccionado uno sobre los otros.</a:t>
          </a:r>
          <a:endParaRPr lang="es-CO"/>
        </a:p>
      </dgm:t>
    </dgm:pt>
    <dgm:pt modelId="{D0718689-64B5-4639-BE50-7E0771F9EDD9}" type="parTrans" cxnId="{552AFACA-769C-48BF-BFA5-C97E268B661A}">
      <dgm:prSet/>
      <dgm:spPr/>
      <dgm:t>
        <a:bodyPr/>
        <a:lstStyle/>
        <a:p>
          <a:endParaRPr lang="es-CO"/>
        </a:p>
      </dgm:t>
    </dgm:pt>
    <dgm:pt modelId="{F08180C6-98C7-4DBD-9CAF-963A6D5139E6}" type="sibTrans" cxnId="{552AFACA-769C-48BF-BFA5-C97E268B661A}">
      <dgm:prSet/>
      <dgm:spPr/>
      <dgm:t>
        <a:bodyPr/>
        <a:lstStyle/>
        <a:p>
          <a:endParaRPr lang="es-CO"/>
        </a:p>
      </dgm:t>
    </dgm:pt>
    <dgm:pt modelId="{3C94CDE6-12FB-436E-B15A-8E0D8F3F4D38}">
      <dgm:prSet phldrT="[Texto]"/>
      <dgm:spPr/>
      <dgm:t>
        <a:bodyPr/>
        <a:lstStyle/>
        <a:p>
          <a:r>
            <a:rPr lang="es-ES"/>
            <a:t>Análisis y conclusiones de resultados</a:t>
          </a:r>
          <a:endParaRPr lang="es-CO"/>
        </a:p>
      </dgm:t>
    </dgm:pt>
    <dgm:pt modelId="{75CC5C04-A0E6-4246-8B04-20919951428A}" type="parTrans" cxnId="{C9633593-B2C0-477C-AC11-B43C6421AE58}">
      <dgm:prSet/>
      <dgm:spPr/>
      <dgm:t>
        <a:bodyPr/>
        <a:lstStyle/>
        <a:p>
          <a:endParaRPr lang="es-CO"/>
        </a:p>
      </dgm:t>
    </dgm:pt>
    <dgm:pt modelId="{234C2F73-215D-427D-B0BF-0B3A577AEF78}" type="sibTrans" cxnId="{C9633593-B2C0-477C-AC11-B43C6421AE58}">
      <dgm:prSet/>
      <dgm:spPr/>
      <dgm:t>
        <a:bodyPr/>
        <a:lstStyle/>
        <a:p>
          <a:endParaRPr lang="es-CO"/>
        </a:p>
      </dgm:t>
    </dgm:pt>
    <dgm:pt modelId="{C4F9F5D9-881E-4988-8AA2-B0FE8E988FCA}">
      <dgm:prSet phldrT="[Texto]"/>
      <dgm:spPr/>
      <dgm:t>
        <a:bodyPr/>
        <a:lstStyle/>
        <a:p>
          <a:r>
            <a:rPr lang="es-ES"/>
            <a:t>Luego de un análisis, es necesario generar conclusiones, nos gustaría saber qué se puede destacar del ejercicio realizado y aspectos que podrían enriquecerlo.</a:t>
          </a:r>
          <a:endParaRPr lang="es-CO"/>
        </a:p>
      </dgm:t>
    </dgm:pt>
    <dgm:pt modelId="{03E05F25-A05C-4F8B-9904-43810E782B3F}" type="parTrans" cxnId="{48393AFA-6343-48AD-8B39-5E8D1BB03863}">
      <dgm:prSet/>
      <dgm:spPr/>
      <dgm:t>
        <a:bodyPr/>
        <a:lstStyle/>
        <a:p>
          <a:endParaRPr lang="es-CO"/>
        </a:p>
      </dgm:t>
    </dgm:pt>
    <dgm:pt modelId="{6296C283-60A6-46EB-9892-8141732DB633}" type="sibTrans" cxnId="{48393AFA-6343-48AD-8B39-5E8D1BB03863}">
      <dgm:prSet/>
      <dgm:spPr/>
      <dgm:t>
        <a:bodyPr/>
        <a:lstStyle/>
        <a:p>
          <a:endParaRPr lang="es-CO"/>
        </a:p>
      </dgm:t>
    </dgm:pt>
    <dgm:pt modelId="{26872629-D702-410C-BCCB-0B6A96C047AC}" type="pres">
      <dgm:prSet presAssocID="{8FDDDFEF-5D8E-4337-8950-D20641F29E95}" presName="Name0" presStyleCnt="0">
        <dgm:presLayoutVars>
          <dgm:dir/>
          <dgm:animLvl val="lvl"/>
          <dgm:resizeHandles val="exact"/>
        </dgm:presLayoutVars>
      </dgm:prSet>
      <dgm:spPr/>
    </dgm:pt>
    <dgm:pt modelId="{4CC85575-A747-478E-ABEA-888761DFB4A8}" type="pres">
      <dgm:prSet presAssocID="{F8043106-E7EC-4C4E-8FB4-9041B265B990}" presName="linNode" presStyleCnt="0"/>
      <dgm:spPr/>
    </dgm:pt>
    <dgm:pt modelId="{D19ED705-9AC6-4D2E-B6A0-6BFC76664FAE}" type="pres">
      <dgm:prSet presAssocID="{F8043106-E7EC-4C4E-8FB4-9041B265B99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E212B6A-1DD9-4314-B9F6-46B7DF366A6D}" type="pres">
      <dgm:prSet presAssocID="{F8043106-E7EC-4C4E-8FB4-9041B265B990}" presName="descendantText" presStyleLbl="alignAccFollowNode1" presStyleIdx="0" presStyleCnt="4">
        <dgm:presLayoutVars>
          <dgm:bulletEnabled val="1"/>
        </dgm:presLayoutVars>
      </dgm:prSet>
      <dgm:spPr/>
    </dgm:pt>
    <dgm:pt modelId="{AEC0F1FB-2C11-413D-ABBD-BA950B8591FA}" type="pres">
      <dgm:prSet presAssocID="{2BEA87CB-4EC8-4787-80EA-9C33BD389035}" presName="sp" presStyleCnt="0"/>
      <dgm:spPr/>
    </dgm:pt>
    <dgm:pt modelId="{CDAD12FC-4FA2-4102-A2EA-16134CB05685}" type="pres">
      <dgm:prSet presAssocID="{D38A8C0A-6F13-44BC-B8A5-2012195677CF}" presName="linNode" presStyleCnt="0"/>
      <dgm:spPr/>
    </dgm:pt>
    <dgm:pt modelId="{05621EE3-1126-4487-9B29-A7188F69AD74}" type="pres">
      <dgm:prSet presAssocID="{D38A8C0A-6F13-44BC-B8A5-2012195677C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C03E2B8-3CF4-4C0A-B769-EF89519F3962}" type="pres">
      <dgm:prSet presAssocID="{D38A8C0A-6F13-44BC-B8A5-2012195677CF}" presName="descendantText" presStyleLbl="alignAccFollowNode1" presStyleIdx="1" presStyleCnt="4">
        <dgm:presLayoutVars>
          <dgm:bulletEnabled val="1"/>
        </dgm:presLayoutVars>
      </dgm:prSet>
      <dgm:spPr/>
    </dgm:pt>
    <dgm:pt modelId="{1CE53BE0-88A3-4150-9139-B57EF908DA2A}" type="pres">
      <dgm:prSet presAssocID="{9F0336DB-CFD5-4449-B60D-EF842DDACB1E}" presName="sp" presStyleCnt="0"/>
      <dgm:spPr/>
    </dgm:pt>
    <dgm:pt modelId="{F54B8D4F-2AF1-41B9-982B-F20E74EE5CF4}" type="pres">
      <dgm:prSet presAssocID="{B0BBB68C-51E3-4086-AD5C-39C5493322FE}" presName="linNode" presStyleCnt="0"/>
      <dgm:spPr/>
    </dgm:pt>
    <dgm:pt modelId="{A03874D2-7C5B-4B3D-ADF6-F2D5E3644751}" type="pres">
      <dgm:prSet presAssocID="{B0BBB68C-51E3-4086-AD5C-39C5493322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9287C4D-A72A-4502-9453-FCAE0B11C11E}" type="pres">
      <dgm:prSet presAssocID="{B0BBB68C-51E3-4086-AD5C-39C5493322FE}" presName="descendantText" presStyleLbl="alignAccFollowNode1" presStyleIdx="2" presStyleCnt="4">
        <dgm:presLayoutVars>
          <dgm:bulletEnabled val="1"/>
        </dgm:presLayoutVars>
      </dgm:prSet>
      <dgm:spPr/>
    </dgm:pt>
    <dgm:pt modelId="{B776408B-9B34-449C-928C-5394B9D4C74E}" type="pres">
      <dgm:prSet presAssocID="{0B542751-A397-4CD4-BF61-3412FFEE1592}" presName="sp" presStyleCnt="0"/>
      <dgm:spPr/>
    </dgm:pt>
    <dgm:pt modelId="{C9C4CA35-C26F-478A-84D3-72DFD61890AF}" type="pres">
      <dgm:prSet presAssocID="{3C94CDE6-12FB-436E-B15A-8E0D8F3F4D38}" presName="linNode" presStyleCnt="0"/>
      <dgm:spPr/>
    </dgm:pt>
    <dgm:pt modelId="{2101B947-CC3F-42A7-9914-82456A6CB158}" type="pres">
      <dgm:prSet presAssocID="{3C94CDE6-12FB-436E-B15A-8E0D8F3F4D38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3AF7484-B6CA-4E3A-B05A-DDB2DED72DEF}" type="pres">
      <dgm:prSet presAssocID="{3C94CDE6-12FB-436E-B15A-8E0D8F3F4D38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1FCE6208-E2E3-4603-8E6F-F51331B2D649}" type="presOf" srcId="{F8043106-E7EC-4C4E-8FB4-9041B265B990}" destId="{D19ED705-9AC6-4D2E-B6A0-6BFC76664FAE}" srcOrd="0" destOrd="0" presId="urn:microsoft.com/office/officeart/2005/8/layout/vList5"/>
    <dgm:cxn modelId="{ABB5F50C-F94E-4ECA-9FE0-0081F32B6B81}" srcId="{8FDDDFEF-5D8E-4337-8950-D20641F29E95}" destId="{D38A8C0A-6F13-44BC-B8A5-2012195677CF}" srcOrd="1" destOrd="0" parTransId="{0C8AC748-EC4F-4F06-B828-8C05891781F1}" sibTransId="{9F0336DB-CFD5-4449-B60D-EF842DDACB1E}"/>
    <dgm:cxn modelId="{C4739A18-27AE-4D1C-BE2F-6AE60841802F}" type="presOf" srcId="{C4F9F5D9-881E-4988-8AA2-B0FE8E988FCA}" destId="{53AF7484-B6CA-4E3A-B05A-DDB2DED72DEF}" srcOrd="0" destOrd="0" presId="urn:microsoft.com/office/officeart/2005/8/layout/vList5"/>
    <dgm:cxn modelId="{627E563F-29B7-4B7E-BEC5-891D06BF4E5B}" type="presOf" srcId="{7CAECC98-99DC-458D-984F-3623244DDB76}" destId="{DC03E2B8-3CF4-4C0A-B769-EF89519F3962}" srcOrd="0" destOrd="0" presId="urn:microsoft.com/office/officeart/2005/8/layout/vList5"/>
    <dgm:cxn modelId="{3135B563-48D4-407A-84EA-AC35CCD2E89B}" type="presOf" srcId="{234A9DBF-A742-43BC-9C24-7D1A33B20F4E}" destId="{5E212B6A-1DD9-4314-B9F6-46B7DF366A6D}" srcOrd="0" destOrd="0" presId="urn:microsoft.com/office/officeart/2005/8/layout/vList5"/>
    <dgm:cxn modelId="{1A8BEC65-DBD8-4424-9EDB-649C7B1E45F8}" type="presOf" srcId="{8FDDDFEF-5D8E-4337-8950-D20641F29E95}" destId="{26872629-D702-410C-BCCB-0B6A96C047AC}" srcOrd="0" destOrd="0" presId="urn:microsoft.com/office/officeart/2005/8/layout/vList5"/>
    <dgm:cxn modelId="{01C9FE49-D545-4A78-A9DE-EF290372DFE3}" type="presOf" srcId="{B0BBB68C-51E3-4086-AD5C-39C5493322FE}" destId="{A03874D2-7C5B-4B3D-ADF6-F2D5E3644751}" srcOrd="0" destOrd="0" presId="urn:microsoft.com/office/officeart/2005/8/layout/vList5"/>
    <dgm:cxn modelId="{CD54EE70-3257-43FC-8775-124B2EC8E4D1}" type="presOf" srcId="{3C94CDE6-12FB-436E-B15A-8E0D8F3F4D38}" destId="{2101B947-CC3F-42A7-9914-82456A6CB158}" srcOrd="0" destOrd="0" presId="urn:microsoft.com/office/officeart/2005/8/layout/vList5"/>
    <dgm:cxn modelId="{6B3FC952-05DB-46C1-8D22-4CD278F95D6C}" srcId="{8FDDDFEF-5D8E-4337-8950-D20641F29E95}" destId="{B0BBB68C-51E3-4086-AD5C-39C5493322FE}" srcOrd="2" destOrd="0" parTransId="{ACCFFBB6-70B8-4BAC-910A-65A25CBBB8D6}" sibTransId="{0B542751-A397-4CD4-BF61-3412FFEE1592}"/>
    <dgm:cxn modelId="{C9633593-B2C0-477C-AC11-B43C6421AE58}" srcId="{8FDDDFEF-5D8E-4337-8950-D20641F29E95}" destId="{3C94CDE6-12FB-436E-B15A-8E0D8F3F4D38}" srcOrd="3" destOrd="0" parTransId="{75CC5C04-A0E6-4246-8B04-20919951428A}" sibTransId="{234C2F73-215D-427D-B0BF-0B3A577AEF78}"/>
    <dgm:cxn modelId="{CE925FA6-0E96-4AE4-B688-498261391671}" type="presOf" srcId="{5FE08765-55B0-4E86-A67A-037A98646160}" destId="{69287C4D-A72A-4502-9453-FCAE0B11C11E}" srcOrd="0" destOrd="0" presId="urn:microsoft.com/office/officeart/2005/8/layout/vList5"/>
    <dgm:cxn modelId="{229D5CA7-364F-4E4B-9887-06770C7F9040}" srcId="{D38A8C0A-6F13-44BC-B8A5-2012195677CF}" destId="{7CAECC98-99DC-458D-984F-3623244DDB76}" srcOrd="0" destOrd="0" parTransId="{710B2311-E407-417B-BCCC-BCF0C313CC08}" sibTransId="{E67F2848-7300-4B1B-84D8-A09F097F32BF}"/>
    <dgm:cxn modelId="{4E026DB9-72E6-4DD9-8513-5D3A1AC12BC1}" srcId="{F8043106-E7EC-4C4E-8FB4-9041B265B990}" destId="{234A9DBF-A742-43BC-9C24-7D1A33B20F4E}" srcOrd="0" destOrd="0" parTransId="{3459846B-3715-4654-97C9-59D2B63E8E30}" sibTransId="{A0886080-1E40-45E0-A722-C566F510F7FB}"/>
    <dgm:cxn modelId="{BA15FCBE-C98C-44A1-BB2E-A546CCD801D9}" srcId="{8FDDDFEF-5D8E-4337-8950-D20641F29E95}" destId="{F8043106-E7EC-4C4E-8FB4-9041B265B990}" srcOrd="0" destOrd="0" parTransId="{82C7F204-EBF3-4016-9450-754B3C0E1EC0}" sibTransId="{2BEA87CB-4EC8-4787-80EA-9C33BD389035}"/>
    <dgm:cxn modelId="{552AFACA-769C-48BF-BFA5-C97E268B661A}" srcId="{B0BBB68C-51E3-4086-AD5C-39C5493322FE}" destId="{5FE08765-55B0-4E86-A67A-037A98646160}" srcOrd="0" destOrd="0" parTransId="{D0718689-64B5-4639-BE50-7E0771F9EDD9}" sibTransId="{F08180C6-98C7-4DBD-9CAF-963A6D5139E6}"/>
    <dgm:cxn modelId="{26DCA2CB-D96D-400C-9968-E4F703F81DB3}" type="presOf" srcId="{D38A8C0A-6F13-44BC-B8A5-2012195677CF}" destId="{05621EE3-1126-4487-9B29-A7188F69AD74}" srcOrd="0" destOrd="0" presId="urn:microsoft.com/office/officeart/2005/8/layout/vList5"/>
    <dgm:cxn modelId="{48393AFA-6343-48AD-8B39-5E8D1BB03863}" srcId="{3C94CDE6-12FB-436E-B15A-8E0D8F3F4D38}" destId="{C4F9F5D9-881E-4988-8AA2-B0FE8E988FCA}" srcOrd="0" destOrd="0" parTransId="{03E05F25-A05C-4F8B-9904-43810E782B3F}" sibTransId="{6296C283-60A6-46EB-9892-8141732DB633}"/>
    <dgm:cxn modelId="{6C5E1F42-2637-4592-9617-0479AEEF3514}" type="presParOf" srcId="{26872629-D702-410C-BCCB-0B6A96C047AC}" destId="{4CC85575-A747-478E-ABEA-888761DFB4A8}" srcOrd="0" destOrd="0" presId="urn:microsoft.com/office/officeart/2005/8/layout/vList5"/>
    <dgm:cxn modelId="{439E973B-1009-4D8E-BA39-0A60AE3F2815}" type="presParOf" srcId="{4CC85575-A747-478E-ABEA-888761DFB4A8}" destId="{D19ED705-9AC6-4D2E-B6A0-6BFC76664FAE}" srcOrd="0" destOrd="0" presId="urn:microsoft.com/office/officeart/2005/8/layout/vList5"/>
    <dgm:cxn modelId="{F8C61ACC-CF19-4034-B1EB-21E9CB8C4582}" type="presParOf" srcId="{4CC85575-A747-478E-ABEA-888761DFB4A8}" destId="{5E212B6A-1DD9-4314-B9F6-46B7DF366A6D}" srcOrd="1" destOrd="0" presId="urn:microsoft.com/office/officeart/2005/8/layout/vList5"/>
    <dgm:cxn modelId="{44F10885-108B-45F5-8601-B9F2F5AD70B1}" type="presParOf" srcId="{26872629-D702-410C-BCCB-0B6A96C047AC}" destId="{AEC0F1FB-2C11-413D-ABBD-BA950B8591FA}" srcOrd="1" destOrd="0" presId="urn:microsoft.com/office/officeart/2005/8/layout/vList5"/>
    <dgm:cxn modelId="{A73D83BE-AEB7-4A8A-BA8A-254980ED872D}" type="presParOf" srcId="{26872629-D702-410C-BCCB-0B6A96C047AC}" destId="{CDAD12FC-4FA2-4102-A2EA-16134CB05685}" srcOrd="2" destOrd="0" presId="urn:microsoft.com/office/officeart/2005/8/layout/vList5"/>
    <dgm:cxn modelId="{C27C1419-687C-481F-BE8A-304F69596CB3}" type="presParOf" srcId="{CDAD12FC-4FA2-4102-A2EA-16134CB05685}" destId="{05621EE3-1126-4487-9B29-A7188F69AD74}" srcOrd="0" destOrd="0" presId="urn:microsoft.com/office/officeart/2005/8/layout/vList5"/>
    <dgm:cxn modelId="{EA3BC7AE-850E-4610-A0BA-D899E0FFDECA}" type="presParOf" srcId="{CDAD12FC-4FA2-4102-A2EA-16134CB05685}" destId="{DC03E2B8-3CF4-4C0A-B769-EF89519F3962}" srcOrd="1" destOrd="0" presId="urn:microsoft.com/office/officeart/2005/8/layout/vList5"/>
    <dgm:cxn modelId="{FE1503F1-6A6C-423C-A9C8-84E62DF52863}" type="presParOf" srcId="{26872629-D702-410C-BCCB-0B6A96C047AC}" destId="{1CE53BE0-88A3-4150-9139-B57EF908DA2A}" srcOrd="3" destOrd="0" presId="urn:microsoft.com/office/officeart/2005/8/layout/vList5"/>
    <dgm:cxn modelId="{E03C687A-81BD-44C8-8199-ACB3B79A82C4}" type="presParOf" srcId="{26872629-D702-410C-BCCB-0B6A96C047AC}" destId="{F54B8D4F-2AF1-41B9-982B-F20E74EE5CF4}" srcOrd="4" destOrd="0" presId="urn:microsoft.com/office/officeart/2005/8/layout/vList5"/>
    <dgm:cxn modelId="{1C0C34A3-0A62-4390-989A-F44E91D58017}" type="presParOf" srcId="{F54B8D4F-2AF1-41B9-982B-F20E74EE5CF4}" destId="{A03874D2-7C5B-4B3D-ADF6-F2D5E3644751}" srcOrd="0" destOrd="0" presId="urn:microsoft.com/office/officeart/2005/8/layout/vList5"/>
    <dgm:cxn modelId="{46FA01F7-6C45-4B1C-9978-592BD2337D20}" type="presParOf" srcId="{F54B8D4F-2AF1-41B9-982B-F20E74EE5CF4}" destId="{69287C4D-A72A-4502-9453-FCAE0B11C11E}" srcOrd="1" destOrd="0" presId="urn:microsoft.com/office/officeart/2005/8/layout/vList5"/>
    <dgm:cxn modelId="{0BF30A1E-70E4-46AF-A29F-1A1B98E90062}" type="presParOf" srcId="{26872629-D702-410C-BCCB-0B6A96C047AC}" destId="{B776408B-9B34-449C-928C-5394B9D4C74E}" srcOrd="5" destOrd="0" presId="urn:microsoft.com/office/officeart/2005/8/layout/vList5"/>
    <dgm:cxn modelId="{E04AF73A-4953-4D88-B896-06BB867471C8}" type="presParOf" srcId="{26872629-D702-410C-BCCB-0B6A96C047AC}" destId="{C9C4CA35-C26F-478A-84D3-72DFD61890AF}" srcOrd="6" destOrd="0" presId="urn:microsoft.com/office/officeart/2005/8/layout/vList5"/>
    <dgm:cxn modelId="{DC917DFE-44B8-4C64-AEF9-552A7E5FD82F}" type="presParOf" srcId="{C9C4CA35-C26F-478A-84D3-72DFD61890AF}" destId="{2101B947-CC3F-42A7-9914-82456A6CB158}" srcOrd="0" destOrd="0" presId="urn:microsoft.com/office/officeart/2005/8/layout/vList5"/>
    <dgm:cxn modelId="{114CADF7-DE2D-4BB6-A45B-9D840FCDD7DD}" type="presParOf" srcId="{C9C4CA35-C26F-478A-84D3-72DFD61890AF}" destId="{53AF7484-B6CA-4E3A-B05A-DDB2DED72DE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12B6A-1DD9-4314-B9F6-46B7DF366A6D}">
      <dsp:nvSpPr>
        <dsp:cNvPr id="0" name=""/>
        <dsp:cNvSpPr/>
      </dsp:nvSpPr>
      <dsp:spPr>
        <a:xfrm rot="5400000">
          <a:off x="5093371" y="-2029933"/>
          <a:ext cx="935362" cy="52339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Nos gustaría ver cómo se analiza la información, las decisiones que se toman en este proceso y las observaciones que se extraen en cada uno de los análisis.</a:t>
          </a:r>
          <a:endParaRPr lang="es-CO" sz="1500" kern="1200"/>
        </a:p>
      </dsp:txBody>
      <dsp:txXfrm rot="-5400000">
        <a:off x="2944087" y="165012"/>
        <a:ext cx="5188271" cy="844040"/>
      </dsp:txXfrm>
    </dsp:sp>
    <dsp:sp modelId="{D19ED705-9AC6-4D2E-B6A0-6BFC76664FAE}">
      <dsp:nvSpPr>
        <dsp:cNvPr id="0" name=""/>
        <dsp:cNvSpPr/>
      </dsp:nvSpPr>
      <dsp:spPr>
        <a:xfrm>
          <a:off x="0" y="2430"/>
          <a:ext cx="2944086" cy="1169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Análisis exploratorio</a:t>
          </a:r>
          <a:endParaRPr lang="es-CO" sz="2400" kern="1200"/>
        </a:p>
      </dsp:txBody>
      <dsp:txXfrm>
        <a:off x="57076" y="59506"/>
        <a:ext cx="2829934" cy="1055050"/>
      </dsp:txXfrm>
    </dsp:sp>
    <dsp:sp modelId="{DC03E2B8-3CF4-4C0A-B769-EF89519F3962}">
      <dsp:nvSpPr>
        <dsp:cNvPr id="0" name=""/>
        <dsp:cNvSpPr/>
      </dsp:nvSpPr>
      <dsp:spPr>
        <a:xfrm rot="5400000">
          <a:off x="5093371" y="-802270"/>
          <a:ext cx="935362" cy="52339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Estamos interesados en conocer los modelos que se utilizan para este problema y el motivo por el cuál se implementan, además el correcto uso de los parámetros.</a:t>
          </a:r>
          <a:endParaRPr lang="es-CO" sz="1500" kern="1200"/>
        </a:p>
      </dsp:txBody>
      <dsp:txXfrm rot="-5400000">
        <a:off x="2944087" y="1392675"/>
        <a:ext cx="5188271" cy="844040"/>
      </dsp:txXfrm>
    </dsp:sp>
    <dsp:sp modelId="{05621EE3-1126-4487-9B29-A7188F69AD74}">
      <dsp:nvSpPr>
        <dsp:cNvPr id="0" name=""/>
        <dsp:cNvSpPr/>
      </dsp:nvSpPr>
      <dsp:spPr>
        <a:xfrm>
          <a:off x="0" y="1230093"/>
          <a:ext cx="2944086" cy="1169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Creación de modelos</a:t>
          </a:r>
          <a:endParaRPr lang="es-CO" sz="2400" kern="1200"/>
        </a:p>
      </dsp:txBody>
      <dsp:txXfrm>
        <a:off x="57076" y="1287169"/>
        <a:ext cx="2829934" cy="1055050"/>
      </dsp:txXfrm>
    </dsp:sp>
    <dsp:sp modelId="{69287C4D-A72A-4502-9453-FCAE0B11C11E}">
      <dsp:nvSpPr>
        <dsp:cNvPr id="0" name=""/>
        <dsp:cNvSpPr/>
      </dsp:nvSpPr>
      <dsp:spPr>
        <a:xfrm rot="5400000">
          <a:off x="5093371" y="425392"/>
          <a:ext cx="935362" cy="52339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Queremos conocer el proceso o criterios que se utilizan para seleccionar el mejor modelo de predicción  y los motivos porque es seleccionado uno sobre los otros.</a:t>
          </a:r>
          <a:endParaRPr lang="es-CO" sz="1500" kern="1200"/>
        </a:p>
      </dsp:txBody>
      <dsp:txXfrm rot="-5400000">
        <a:off x="2944087" y="2620338"/>
        <a:ext cx="5188271" cy="844040"/>
      </dsp:txXfrm>
    </dsp:sp>
    <dsp:sp modelId="{A03874D2-7C5B-4B3D-ADF6-F2D5E3644751}">
      <dsp:nvSpPr>
        <dsp:cNvPr id="0" name=""/>
        <dsp:cNvSpPr/>
      </dsp:nvSpPr>
      <dsp:spPr>
        <a:xfrm>
          <a:off x="0" y="2457757"/>
          <a:ext cx="2944086" cy="1169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Criterio de selección de modelo</a:t>
          </a:r>
          <a:endParaRPr lang="es-CO" sz="2400" kern="1200"/>
        </a:p>
      </dsp:txBody>
      <dsp:txXfrm>
        <a:off x="57076" y="2514833"/>
        <a:ext cx="2829934" cy="1055050"/>
      </dsp:txXfrm>
    </dsp:sp>
    <dsp:sp modelId="{53AF7484-B6CA-4E3A-B05A-DDB2DED72DEF}">
      <dsp:nvSpPr>
        <dsp:cNvPr id="0" name=""/>
        <dsp:cNvSpPr/>
      </dsp:nvSpPr>
      <dsp:spPr>
        <a:xfrm rot="5400000">
          <a:off x="5093371" y="1653055"/>
          <a:ext cx="935362" cy="52339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Luego de un análisis, es necesario generar conclusiones, nos gustaría saber qué se puede destacar del ejercicio realizado y aspectos que podrían enriquecerlo.</a:t>
          </a:r>
          <a:endParaRPr lang="es-CO" sz="1500" kern="1200"/>
        </a:p>
      </dsp:txBody>
      <dsp:txXfrm rot="-5400000">
        <a:off x="2944087" y="3848001"/>
        <a:ext cx="5188271" cy="844040"/>
      </dsp:txXfrm>
    </dsp:sp>
    <dsp:sp modelId="{2101B947-CC3F-42A7-9914-82456A6CB158}">
      <dsp:nvSpPr>
        <dsp:cNvPr id="0" name=""/>
        <dsp:cNvSpPr/>
      </dsp:nvSpPr>
      <dsp:spPr>
        <a:xfrm>
          <a:off x="0" y="3685420"/>
          <a:ext cx="2944086" cy="1169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Análisis y conclusiones de resultados</a:t>
          </a:r>
          <a:endParaRPr lang="es-CO" sz="2400" kern="1200"/>
        </a:p>
      </dsp:txBody>
      <dsp:txXfrm>
        <a:off x="57076" y="3742496"/>
        <a:ext cx="2829934" cy="1055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3152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351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4961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5719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5174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6" name="Google Shape;174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679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1" name="Google Shape;84;p1"/>
          <p:cNvPicPr preferRelativeResize="0"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795" y="-32420"/>
            <a:ext cx="12328794" cy="692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3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preserve="1" userDrawn="1">
  <p:cSld name="1_Título y objeto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84;p1"/>
          <p:cNvPicPr preferRelativeResize="0"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4057" y="-32420"/>
            <a:ext cx="12323317" cy="692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854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userDrawn="1">
  <p:cSld name="Encabezado de secció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84;p1"/>
          <p:cNvPicPr preferRelativeResize="0"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4057" y="-32420"/>
            <a:ext cx="12323317" cy="69228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;p41"/>
          <p:cNvSpPr txBox="1">
            <a:spLocks noGrp="1"/>
          </p:cNvSpPr>
          <p:nvPr>
            <p:ph type="body" idx="1"/>
          </p:nvPr>
        </p:nvSpPr>
        <p:spPr>
          <a:xfrm>
            <a:off x="838200" y="558800"/>
            <a:ext cx="10515600" cy="561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9393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userDrawn="1">
  <p:cSld name="Compara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84;p1"/>
          <p:cNvPicPr preferRelativeResize="0"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4057" y="-32420"/>
            <a:ext cx="12323317" cy="692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3;p41"/>
          <p:cNvSpPr txBox="1">
            <a:spLocks noGrp="1"/>
          </p:cNvSpPr>
          <p:nvPr>
            <p:ph type="body" idx="1"/>
          </p:nvPr>
        </p:nvSpPr>
        <p:spPr>
          <a:xfrm>
            <a:off x="838200" y="558800"/>
            <a:ext cx="10515600" cy="561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44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Solo el títul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921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048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5425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1676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61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07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9578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mailto:contactenos@pactia.com" TargetMode="External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10" Type="http://schemas.openxmlformats.org/officeDocument/2006/relationships/image" Target="../media/image22.emf"/><Relationship Id="rId4" Type="http://schemas.openxmlformats.org/officeDocument/2006/relationships/image" Target="../media/image17.emf"/><Relationship Id="rId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 4">
            <a:extLst>
              <a:ext uri="{FF2B5EF4-FFF2-40B4-BE49-F238E27FC236}">
                <a16:creationId xmlns:a16="http://schemas.microsoft.com/office/drawing/2014/main" id="{17F616CC-A23A-464D-A9CE-FB3BCEB19D54}"/>
              </a:ext>
            </a:extLst>
          </p:cNvPr>
          <p:cNvSpPr/>
          <p:nvPr/>
        </p:nvSpPr>
        <p:spPr>
          <a:xfrm>
            <a:off x="-13254" y="-30027"/>
            <a:ext cx="5115339" cy="6920440"/>
          </a:xfrm>
          <a:custGeom>
            <a:avLst/>
            <a:gdLst>
              <a:gd name="connsiteX0" fmla="*/ 0 w 3949148"/>
              <a:gd name="connsiteY0" fmla="*/ 0 h 6891130"/>
              <a:gd name="connsiteX1" fmla="*/ 0 w 3949148"/>
              <a:gd name="connsiteY1" fmla="*/ 6891130 h 6891130"/>
              <a:gd name="connsiteX2" fmla="*/ 1921565 w 3949148"/>
              <a:gd name="connsiteY2" fmla="*/ 6891130 h 6891130"/>
              <a:gd name="connsiteX3" fmla="*/ 3949148 w 3949148"/>
              <a:gd name="connsiteY3" fmla="*/ 1815548 h 6891130"/>
              <a:gd name="connsiteX4" fmla="*/ 3233530 w 3949148"/>
              <a:gd name="connsiteY4" fmla="*/ 0 h 6891130"/>
              <a:gd name="connsiteX5" fmla="*/ 0 w 3949148"/>
              <a:gd name="connsiteY5" fmla="*/ 0 h 6891130"/>
              <a:gd name="connsiteX0" fmla="*/ 0 w 3949148"/>
              <a:gd name="connsiteY0" fmla="*/ 0 h 6895325"/>
              <a:gd name="connsiteX1" fmla="*/ 0 w 3949148"/>
              <a:gd name="connsiteY1" fmla="*/ 6891130 h 6895325"/>
              <a:gd name="connsiteX2" fmla="*/ 1762175 w 3949148"/>
              <a:gd name="connsiteY2" fmla="*/ 6895325 h 6895325"/>
              <a:gd name="connsiteX3" fmla="*/ 3949148 w 3949148"/>
              <a:gd name="connsiteY3" fmla="*/ 1815548 h 6895325"/>
              <a:gd name="connsiteX4" fmla="*/ 3233530 w 3949148"/>
              <a:gd name="connsiteY4" fmla="*/ 0 h 6895325"/>
              <a:gd name="connsiteX5" fmla="*/ 0 w 3949148"/>
              <a:gd name="connsiteY5" fmla="*/ 0 h 6895325"/>
              <a:gd name="connsiteX0" fmla="*/ 0 w 3949148"/>
              <a:gd name="connsiteY0" fmla="*/ 0 h 6899520"/>
              <a:gd name="connsiteX1" fmla="*/ 0 w 3949148"/>
              <a:gd name="connsiteY1" fmla="*/ 6891130 h 6899520"/>
              <a:gd name="connsiteX2" fmla="*/ 1925760 w 3949148"/>
              <a:gd name="connsiteY2" fmla="*/ 6899520 h 6899520"/>
              <a:gd name="connsiteX3" fmla="*/ 3949148 w 3949148"/>
              <a:gd name="connsiteY3" fmla="*/ 1815548 h 6899520"/>
              <a:gd name="connsiteX4" fmla="*/ 3233530 w 3949148"/>
              <a:gd name="connsiteY4" fmla="*/ 0 h 6899520"/>
              <a:gd name="connsiteX5" fmla="*/ 0 w 3949148"/>
              <a:gd name="connsiteY5" fmla="*/ 0 h 689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9148" h="6899520">
                <a:moveTo>
                  <a:pt x="0" y="0"/>
                </a:moveTo>
                <a:lnTo>
                  <a:pt x="0" y="6891130"/>
                </a:lnTo>
                <a:lnTo>
                  <a:pt x="1925760" y="6899520"/>
                </a:lnTo>
                <a:lnTo>
                  <a:pt x="3949148" y="1815548"/>
                </a:lnTo>
                <a:lnTo>
                  <a:pt x="3233530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4" name="Google Shape;84;p1"/>
          <p:cNvPicPr preferRelativeResize="0"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46" y="-32420"/>
            <a:ext cx="12034516" cy="6922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5446644" y="2464905"/>
            <a:ext cx="5115339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_tradnl" sz="6600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Prueba técnica</a:t>
            </a:r>
            <a:endParaRPr lang="es-ES" sz="66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446644" y="1941685"/>
            <a:ext cx="5115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INSTRUCCIONES</a:t>
            </a:r>
            <a:endParaRPr lang="es-ES_tradnl" sz="280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533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92EAAC9-2A4F-4CC6-9B8D-E46A21507C5E}"/>
              </a:ext>
            </a:extLst>
          </p:cNvPr>
          <p:cNvSpPr txBox="1">
            <a:spLocks/>
          </p:cNvSpPr>
          <p:nvPr/>
        </p:nvSpPr>
        <p:spPr>
          <a:xfrm>
            <a:off x="706243" y="323140"/>
            <a:ext cx="3206189" cy="391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2200" b="1">
                <a:solidFill>
                  <a:srgbClr val="19CC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RETO</a:t>
            </a:r>
            <a:endParaRPr kumimoji="0" lang="es-ES_tradnl" sz="2200" b="1" i="0" u="none" strike="noStrike" kern="1200" cap="none" spc="0" normalizeH="0" baseline="0" noProof="0">
              <a:ln>
                <a:noFill/>
              </a:ln>
              <a:solidFill>
                <a:srgbClr val="19CCE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4424B4E-C3EF-4032-8E95-4441AD5B645E}"/>
              </a:ext>
            </a:extLst>
          </p:cNvPr>
          <p:cNvSpPr txBox="1">
            <a:spLocks/>
          </p:cNvSpPr>
          <p:nvPr/>
        </p:nvSpPr>
        <p:spPr>
          <a:xfrm>
            <a:off x="706243" y="657208"/>
            <a:ext cx="8508095" cy="498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b="1">
                <a:solidFill>
                  <a:srgbClr val="1A23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PREDECIR LAS VENTAS DIARIAS EN EL CENTRO COMERCIAL</a:t>
            </a:r>
            <a:endParaRPr kumimoji="0" lang="es-ES_tradnl" sz="2400" b="1" i="0" u="none" strike="noStrike" kern="1200" cap="none" spc="0" normalizeH="0" baseline="0" noProof="0">
              <a:ln>
                <a:noFill/>
              </a:ln>
              <a:solidFill>
                <a:srgbClr val="1A2335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4D5A161-5B0D-4058-B947-979BCBD9BF1B}"/>
              </a:ext>
            </a:extLst>
          </p:cNvPr>
          <p:cNvSpPr/>
          <p:nvPr/>
        </p:nvSpPr>
        <p:spPr>
          <a:xfrm>
            <a:off x="590839" y="3952910"/>
            <a:ext cx="2715065" cy="8581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/>
              <a:t>Recomendaciones</a:t>
            </a:r>
            <a:endParaRPr lang="es-CO" sz="2000" b="1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C3031F5-53B7-4A58-BD1E-3695BCB511DA}"/>
              </a:ext>
            </a:extLst>
          </p:cNvPr>
          <p:cNvSpPr/>
          <p:nvPr/>
        </p:nvSpPr>
        <p:spPr>
          <a:xfrm>
            <a:off x="590841" y="1410778"/>
            <a:ext cx="2715065" cy="8581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/>
              <a:t>Felicitaciones</a:t>
            </a:r>
            <a:endParaRPr lang="es-CO" sz="2000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2BF7537-5A96-4909-8DD1-CBB64F472677}"/>
              </a:ext>
            </a:extLst>
          </p:cNvPr>
          <p:cNvSpPr/>
          <p:nvPr/>
        </p:nvSpPr>
        <p:spPr>
          <a:xfrm>
            <a:off x="590840" y="2520063"/>
            <a:ext cx="2715065" cy="8581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/>
              <a:t>Contexto</a:t>
            </a:r>
            <a:endParaRPr lang="es-CO" sz="2000" b="1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40884D1-BD2B-4874-93E6-1F1A5FB3DED2}"/>
              </a:ext>
            </a:extLst>
          </p:cNvPr>
          <p:cNvSpPr/>
          <p:nvPr/>
        </p:nvSpPr>
        <p:spPr>
          <a:xfrm>
            <a:off x="3613048" y="3952910"/>
            <a:ext cx="6951787" cy="213839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Nuestra principal recomendación es que todo el reto sea resuelto en el mismo notebook, incluyendo comentarios, análisis y conclusiones. El reto se debe resolver en 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está permitido crear funciones o librerías en archivos apartes sí lo considera necesario. </a:t>
            </a:r>
          </a:p>
          <a:p>
            <a:pPr algn="ctr"/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 favor 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se identifique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ninguno de los archivos, a nuestro equipo de evaluación se le entregará el proyecto resuelto anonimizado para la revisión de cada uno de los candidatos. </a:t>
            </a:r>
            <a:endParaRPr lang="es-CO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F497A60-285E-453F-BF1A-AE285222E00B}"/>
              </a:ext>
            </a:extLst>
          </p:cNvPr>
          <p:cNvSpPr/>
          <p:nvPr/>
        </p:nvSpPr>
        <p:spPr>
          <a:xfrm>
            <a:off x="3613050" y="1410778"/>
            <a:ext cx="6951787" cy="858129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¡Felicitaciones, has llegado hasta este punto en el proceso para ser el nuevo analista de datos de Pactia!</a:t>
            </a:r>
            <a:endParaRPr lang="es-CO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CA7F44F-DB5D-4741-A368-B997462FF528}"/>
              </a:ext>
            </a:extLst>
          </p:cNvPr>
          <p:cNvSpPr/>
          <p:nvPr/>
        </p:nvSpPr>
        <p:spPr>
          <a:xfrm>
            <a:off x="3613049" y="2520063"/>
            <a:ext cx="6951787" cy="1278209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Cómo fondo inmobiliario, Pactia se dedica a la administración de inmuebles en sus diferentes líneas de negocio. Los centros comerciales son uno de los productos qué más datos genera y por consiguiente más análisis requiere. En este momento nos enfocaremos en resolver uno de los principales retos de estos espacios. </a:t>
            </a:r>
            <a:endParaRPr lang="es-CO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4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9;p7">
            <a:extLst>
              <a:ext uri="{FF2B5EF4-FFF2-40B4-BE49-F238E27FC236}">
                <a16:creationId xmlns:a16="http://schemas.microsoft.com/office/drawing/2014/main" id="{16D9CB2A-17F8-46EA-9DF9-39F57D004DB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60"/>
          <a:stretch/>
        </p:blipFill>
        <p:spPr>
          <a:xfrm>
            <a:off x="-56272" y="0"/>
            <a:ext cx="49236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2BFB340-1DFA-4BC7-9813-167C9FE692C1}"/>
              </a:ext>
            </a:extLst>
          </p:cNvPr>
          <p:cNvSpPr txBox="1">
            <a:spLocks/>
          </p:cNvSpPr>
          <p:nvPr/>
        </p:nvSpPr>
        <p:spPr>
          <a:xfrm>
            <a:off x="6542430" y="1654572"/>
            <a:ext cx="4541958" cy="758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3200" b="1">
                <a:solidFill>
                  <a:srgbClr val="19CC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Reto</a:t>
            </a:r>
            <a:r>
              <a:rPr kumimoji="0" lang="es-ES" sz="3200" b="1" i="0" u="none" strike="noStrike" kern="1200" cap="none" spc="0" normalizeH="0" baseline="0" noProof="0">
                <a:ln>
                  <a:noFill/>
                </a:ln>
                <a:solidFill>
                  <a:srgbClr val="19CCE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 </a:t>
            </a:r>
            <a:r>
              <a:rPr lang="es-ES" sz="3200" b="1">
                <a:solidFill>
                  <a:srgbClr val="1A23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 Habilidades</a:t>
            </a:r>
            <a:endParaRPr kumimoji="0" lang="es-ES_tradnl" sz="3200" b="1" i="0" u="none" strike="noStrike" kern="1200" cap="none" spc="0" normalizeH="0" baseline="0" noProof="0">
              <a:ln>
                <a:noFill/>
              </a:ln>
              <a:solidFill>
                <a:srgbClr val="1A2335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08938BB-3EC4-4162-B32F-6D2C2E47DBA4}"/>
              </a:ext>
            </a:extLst>
          </p:cNvPr>
          <p:cNvSpPr txBox="1">
            <a:spLocks/>
          </p:cNvSpPr>
          <p:nvPr/>
        </p:nvSpPr>
        <p:spPr>
          <a:xfrm>
            <a:off x="5964702" y="2392949"/>
            <a:ext cx="5697415" cy="2374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¿Cómo usas tus habilidades de análisis de datos para encontrar la mejor manera de predecir las ventas que se generan en los centros comerciales de Pactia?</a:t>
            </a:r>
          </a:p>
          <a:p>
            <a:pPr marL="0" marR="0" lvl="0" indent="0" algn="just" defTabSz="914400" rtl="0" eaLnBrk="1" fontAlgn="base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sz="15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 tomar esta decisión, debe aprovechar sus habilidades para modelar la información, su sentido de negocio para tomar decisiones y su lógica para identificar la mejor forma de predecir como se van a comportar las ventas de un centro comercial en el día a día.</a:t>
            </a:r>
            <a:endParaRPr kumimoji="0" lang="es-ES_tradnl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97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0DA667-FC6D-437C-B768-35001C2762BA}"/>
              </a:ext>
            </a:extLst>
          </p:cNvPr>
          <p:cNvSpPr txBox="1">
            <a:spLocks/>
          </p:cNvSpPr>
          <p:nvPr/>
        </p:nvSpPr>
        <p:spPr>
          <a:xfrm>
            <a:off x="1245182" y="1534659"/>
            <a:ext cx="2667250" cy="414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sz="2000" b="1">
                <a:solidFill>
                  <a:srgbClr val="1A23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Variables internas</a:t>
            </a:r>
            <a:endParaRPr kumimoji="0" lang="es-ES_tradnl" sz="2000" b="1" i="0" u="none" strike="noStrike" kern="1200" cap="none" spc="0" normalizeH="0" baseline="0" noProof="0">
              <a:ln>
                <a:noFill/>
              </a:ln>
              <a:solidFill>
                <a:srgbClr val="1A2335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715C8EF-17AA-478C-9D79-B5A4A40AB4D6}"/>
              </a:ext>
            </a:extLst>
          </p:cNvPr>
          <p:cNvSpPr txBox="1">
            <a:spLocks/>
          </p:cNvSpPr>
          <p:nvPr/>
        </p:nvSpPr>
        <p:spPr>
          <a:xfrm>
            <a:off x="6408739" y="1563235"/>
            <a:ext cx="2777463" cy="414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000" b="1" i="0" u="none" strike="noStrike" kern="1200" cap="none" spc="0" normalizeH="0" baseline="0" noProof="0">
                <a:ln>
                  <a:noFill/>
                </a:ln>
                <a:solidFill>
                  <a:srgbClr val="1A2335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Variables Externas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CFE10A2-8A89-45C5-80BC-998E7E00C191}"/>
              </a:ext>
            </a:extLst>
          </p:cNvPr>
          <p:cNvSpPr txBox="1">
            <a:spLocks/>
          </p:cNvSpPr>
          <p:nvPr/>
        </p:nvSpPr>
        <p:spPr>
          <a:xfrm>
            <a:off x="1245182" y="1977567"/>
            <a:ext cx="4615901" cy="2969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 entregan dos archivos (Test, Train) que serán utilizados para el entrenamiento y predicción del modelo de Machine Learning.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Estos </a:t>
            </a:r>
            <a:r>
              <a:rPr kumimoji="0" lang="es-ES_tradnl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datasets</a:t>
            </a:r>
            <a:r>
              <a:rPr kumimoji="0" lang="es-ES_trad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 contienen información referente a la </a:t>
            </a:r>
            <a:r>
              <a:rPr kumimoji="0" lang="es-ES_tradnl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fech</a:t>
            </a:r>
            <a:r>
              <a:rPr lang="es-ES_tradnl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a, tráfico, categoría de los negocios, el área y las ventas diarias (variable objetivo).</a:t>
            </a:r>
            <a:endParaRPr kumimoji="0" lang="es-ES_tradnl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D537893-C1E3-45CC-A8EC-F1CB9E235826}"/>
              </a:ext>
            </a:extLst>
          </p:cNvPr>
          <p:cNvSpPr txBox="1">
            <a:spLocks/>
          </p:cNvSpPr>
          <p:nvPr/>
        </p:nvSpPr>
        <p:spPr>
          <a:xfrm>
            <a:off x="6381656" y="1948991"/>
            <a:ext cx="4737681" cy="2664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Para variables externas, quisimos darte información que podría o no tener un impacto en nuestro objetivo, es tú criterio el que te dirá si es necesario utilizarlo o no. Las variables que seleccionamos son: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_tradnl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Tasa desempleo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_tradnl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IPC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TRM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845AFD8-7655-4CCE-9169-9A026E46D30F}"/>
              </a:ext>
            </a:extLst>
          </p:cNvPr>
          <p:cNvSpPr txBox="1">
            <a:spLocks/>
          </p:cNvSpPr>
          <p:nvPr/>
        </p:nvSpPr>
        <p:spPr>
          <a:xfrm>
            <a:off x="706243" y="323140"/>
            <a:ext cx="3206189" cy="391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" sz="2200" b="1" i="0" u="none" strike="noStrike" kern="1200" cap="none" spc="0" normalizeH="0" baseline="0" noProof="0">
                <a:ln>
                  <a:noFill/>
                </a:ln>
                <a:solidFill>
                  <a:srgbClr val="19CCE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DATASETS</a:t>
            </a:r>
            <a:endParaRPr kumimoji="0" lang="es-ES_tradnl" sz="2200" b="1" i="0" u="none" strike="noStrike" kern="1200" cap="none" spc="0" normalizeH="0" baseline="0" noProof="0">
              <a:ln>
                <a:noFill/>
              </a:ln>
              <a:solidFill>
                <a:srgbClr val="19CCE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165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71D73-13C1-4F8A-BF22-22C0B1D27B7F}"/>
              </a:ext>
            </a:extLst>
          </p:cNvPr>
          <p:cNvSpPr txBox="1">
            <a:spLocks/>
          </p:cNvSpPr>
          <p:nvPr/>
        </p:nvSpPr>
        <p:spPr>
          <a:xfrm>
            <a:off x="1391523" y="349299"/>
            <a:ext cx="3276729" cy="391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" sz="2200" b="1" i="0" u="none" strike="noStrike" kern="1200" cap="none" spc="0" normalizeH="0" baseline="0" noProof="0">
                <a:ln>
                  <a:noFill/>
                </a:ln>
                <a:solidFill>
                  <a:srgbClr val="19CCE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ENTREGABLES</a:t>
            </a:r>
            <a:endParaRPr kumimoji="0" lang="es-ES_tradnl" sz="2200" b="1" i="0" u="none" strike="noStrike" kern="1200" cap="none" spc="0" normalizeH="0" baseline="0" noProof="0">
              <a:ln>
                <a:noFill/>
              </a:ln>
              <a:solidFill>
                <a:srgbClr val="19CCE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3D94620-E46B-4825-B043-98FBF20506C3}"/>
              </a:ext>
            </a:extLst>
          </p:cNvPr>
          <p:cNvSpPr txBox="1">
            <a:spLocks/>
          </p:cNvSpPr>
          <p:nvPr/>
        </p:nvSpPr>
        <p:spPr>
          <a:xfrm>
            <a:off x="4855474" y="5025824"/>
            <a:ext cx="2341756" cy="414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sit ut dolor meut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77090FA-346A-47E5-95E0-0C5A1115FC69}"/>
              </a:ext>
            </a:extLst>
          </p:cNvPr>
          <p:cNvSpPr txBox="1">
            <a:spLocks/>
          </p:cNvSpPr>
          <p:nvPr/>
        </p:nvSpPr>
        <p:spPr>
          <a:xfrm>
            <a:off x="7639617" y="5025824"/>
            <a:ext cx="2341756" cy="414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sit ut dolor meut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8E5C736-84EF-4B6B-AF77-DA91622E5766}"/>
              </a:ext>
            </a:extLst>
          </p:cNvPr>
          <p:cNvSpPr txBox="1">
            <a:spLocks/>
          </p:cNvSpPr>
          <p:nvPr/>
        </p:nvSpPr>
        <p:spPr>
          <a:xfrm>
            <a:off x="2107771" y="5051955"/>
            <a:ext cx="2341756" cy="414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sit ut dolor meut</a:t>
            </a:r>
          </a:p>
        </p:txBody>
      </p:sp>
      <p:sp>
        <p:nvSpPr>
          <p:cNvPr id="9" name="Redondear rectángulo de esquina diagonal 7">
            <a:extLst>
              <a:ext uri="{FF2B5EF4-FFF2-40B4-BE49-F238E27FC236}">
                <a16:creationId xmlns:a16="http://schemas.microsoft.com/office/drawing/2014/main" id="{EBD1FDFE-B593-48EF-B11F-D61B436D74DA}"/>
              </a:ext>
            </a:extLst>
          </p:cNvPr>
          <p:cNvSpPr/>
          <p:nvPr/>
        </p:nvSpPr>
        <p:spPr>
          <a:xfrm>
            <a:off x="660619" y="365538"/>
            <a:ext cx="667375" cy="667375"/>
          </a:xfrm>
          <a:prstGeom prst="round2DiagRect">
            <a:avLst>
              <a:gd name="adj1" fmla="val 0"/>
              <a:gd name="adj2" fmla="val 36268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349A57E-BB46-42CE-A52C-84C3668BFF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50" y="398535"/>
            <a:ext cx="670390" cy="60786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6E01A37-BB5C-46D8-A019-DA2A53EF0C27}"/>
              </a:ext>
            </a:extLst>
          </p:cNvPr>
          <p:cNvSpPr/>
          <p:nvPr/>
        </p:nvSpPr>
        <p:spPr>
          <a:xfrm>
            <a:off x="2104896" y="1940349"/>
            <a:ext cx="2579426" cy="3111689"/>
          </a:xfrm>
          <a:prstGeom prst="rect">
            <a:avLst/>
          </a:prstGeom>
          <a:noFill/>
          <a:ln w="25400">
            <a:solidFill>
              <a:srgbClr val="19C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19CCE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DED2018-A1A3-4BBD-B998-153EAF712625}"/>
              </a:ext>
            </a:extLst>
          </p:cNvPr>
          <p:cNvSpPr/>
          <p:nvPr/>
        </p:nvSpPr>
        <p:spPr>
          <a:xfrm>
            <a:off x="4889039" y="1940349"/>
            <a:ext cx="2579426" cy="3111689"/>
          </a:xfrm>
          <a:prstGeom prst="rect">
            <a:avLst/>
          </a:prstGeom>
          <a:noFill/>
          <a:ln w="25400">
            <a:solidFill>
              <a:srgbClr val="19C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19CCE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F135792-2398-4C2C-90A5-846A31510273}"/>
              </a:ext>
            </a:extLst>
          </p:cNvPr>
          <p:cNvSpPr/>
          <p:nvPr/>
        </p:nvSpPr>
        <p:spPr>
          <a:xfrm>
            <a:off x="7673182" y="1940349"/>
            <a:ext cx="2579426" cy="3111689"/>
          </a:xfrm>
          <a:prstGeom prst="rect">
            <a:avLst/>
          </a:prstGeom>
          <a:noFill/>
          <a:ln w="25400">
            <a:solidFill>
              <a:srgbClr val="19C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19CCE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ABF2C7C-F47E-4C8B-B421-0F54072B7B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867" y="1465972"/>
            <a:ext cx="1132482" cy="112014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8F3EB-635B-4C82-ADF0-4ED262A1EF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994" y="1466069"/>
            <a:ext cx="1132482" cy="11201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9473027-1B38-44E6-8E7C-2386C0C939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1943" y="1466069"/>
            <a:ext cx="1132482" cy="112014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B68E1F0-A8A0-412D-A3AF-AAE02E59063C}"/>
              </a:ext>
            </a:extLst>
          </p:cNvPr>
          <p:cNvSpPr/>
          <p:nvPr/>
        </p:nvSpPr>
        <p:spPr>
          <a:xfrm>
            <a:off x="2104896" y="5052038"/>
            <a:ext cx="2579426" cy="649214"/>
          </a:xfrm>
          <a:prstGeom prst="rect">
            <a:avLst/>
          </a:prstGeom>
          <a:solidFill>
            <a:srgbClr val="151D3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19CCE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9AE2FFB-099B-4E85-9995-C652D6222435}"/>
              </a:ext>
            </a:extLst>
          </p:cNvPr>
          <p:cNvSpPr/>
          <p:nvPr/>
        </p:nvSpPr>
        <p:spPr>
          <a:xfrm>
            <a:off x="4889039" y="5052038"/>
            <a:ext cx="2579426" cy="649214"/>
          </a:xfrm>
          <a:prstGeom prst="rect">
            <a:avLst/>
          </a:prstGeom>
          <a:solidFill>
            <a:srgbClr val="151D3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19CCE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ACF26CC-7834-4E6A-9F0A-069B6A5FC840}"/>
              </a:ext>
            </a:extLst>
          </p:cNvPr>
          <p:cNvSpPr/>
          <p:nvPr/>
        </p:nvSpPr>
        <p:spPr>
          <a:xfrm>
            <a:off x="7673182" y="5052038"/>
            <a:ext cx="2579426" cy="649214"/>
          </a:xfrm>
          <a:prstGeom prst="rect">
            <a:avLst/>
          </a:prstGeom>
          <a:solidFill>
            <a:srgbClr val="151D3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19CCE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149E3E3-D78C-460E-9F70-DDB9441BA1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183" y="1707497"/>
            <a:ext cx="655933" cy="65593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3E824F2-ABC4-49B0-A5DE-AB82A5EEBA3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6542" y="1693848"/>
            <a:ext cx="798258" cy="655933"/>
          </a:xfrm>
          <a:prstGeom prst="rect">
            <a:avLst/>
          </a:prstGeom>
        </p:spPr>
      </p:pic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00909616-AC1B-4A9A-9D37-5535DC3E36B8}"/>
              </a:ext>
            </a:extLst>
          </p:cNvPr>
          <p:cNvSpPr txBox="1">
            <a:spLocks/>
          </p:cNvSpPr>
          <p:nvPr/>
        </p:nvSpPr>
        <p:spPr>
          <a:xfrm>
            <a:off x="5007874" y="5178224"/>
            <a:ext cx="2341756" cy="414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Análisis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ACF37191-6DED-48F0-BA3A-B9A4A62C1312}"/>
              </a:ext>
            </a:extLst>
          </p:cNvPr>
          <p:cNvSpPr txBox="1">
            <a:spLocks/>
          </p:cNvSpPr>
          <p:nvPr/>
        </p:nvSpPr>
        <p:spPr>
          <a:xfrm>
            <a:off x="7792017" y="5178224"/>
            <a:ext cx="2341756" cy="414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Fuentes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96B4246C-C89A-4516-AEC1-E1EE6B022D23}"/>
              </a:ext>
            </a:extLst>
          </p:cNvPr>
          <p:cNvSpPr txBox="1">
            <a:spLocks/>
          </p:cNvSpPr>
          <p:nvPr/>
        </p:nvSpPr>
        <p:spPr>
          <a:xfrm>
            <a:off x="2171134" y="2665688"/>
            <a:ext cx="2419183" cy="2174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Un </a:t>
            </a:r>
            <a:r>
              <a:rPr kumimoji="0" lang="es-ES_trad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noteboook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 dónde se muestre todo el código realizado para resolver el problema planteado. Preferiblemente un repositorio de </a:t>
            </a:r>
            <a:r>
              <a:rPr kumimoji="0" lang="es-ES_trad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github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 o una carpeta comprimida con</a:t>
            </a:r>
            <a:r>
              <a:rPr lang="es-ES_tradnl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toda la información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1834F947-FD08-4A39-9CAB-27A245A5C430}"/>
              </a:ext>
            </a:extLst>
          </p:cNvPr>
          <p:cNvSpPr txBox="1">
            <a:spLocks/>
          </p:cNvSpPr>
          <p:nvPr/>
        </p:nvSpPr>
        <p:spPr>
          <a:xfrm>
            <a:off x="5049282" y="2665688"/>
            <a:ext cx="2419183" cy="2174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Un documento que incluya todo el análisis realizado a </a:t>
            </a:r>
            <a:r>
              <a:rPr lang="es-ES_tradnl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información, este puede estar incluido (preferiblemente) en el mismo notebook dónde se realiza el problema</a:t>
            </a:r>
            <a:endParaRPr kumimoji="0" lang="es-ES_tradnl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4B52C023-3051-4ED4-9BC5-D01866042FB4}"/>
              </a:ext>
            </a:extLst>
          </p:cNvPr>
          <p:cNvSpPr txBox="1">
            <a:spLocks/>
          </p:cNvSpPr>
          <p:nvPr/>
        </p:nvSpPr>
        <p:spPr>
          <a:xfrm>
            <a:off x="7833425" y="2666357"/>
            <a:ext cx="2419183" cy="23594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Verdana"/>
                <a:sym typeface="Arial"/>
              </a:rPr>
              <a:t>En caso de que se haya consultado información de </a:t>
            </a:r>
            <a:r>
              <a:rPr lang="es-ES_tradnl" sz="1400">
                <a:latin typeface="Verdana"/>
                <a:ea typeface="Verdana"/>
              </a:rPr>
              <a:t>cómo</a:t>
            </a:r>
            <a:r>
              <a:rPr kumimoji="0" lang="es-ES_tradnl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Verdana"/>
                <a:sym typeface="Arial"/>
              </a:rPr>
              <a:t> abordar el problema, incluir el link al documento, articulo o repositorio consultado. Se puede enviar un documento consolidado con todas las fuentes consultadas.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F8F0F751-D40C-460A-B1F8-0AD7C30DE786}"/>
              </a:ext>
            </a:extLst>
          </p:cNvPr>
          <p:cNvSpPr txBox="1">
            <a:spLocks/>
          </p:cNvSpPr>
          <p:nvPr/>
        </p:nvSpPr>
        <p:spPr>
          <a:xfrm>
            <a:off x="2260171" y="5204355"/>
            <a:ext cx="2341756" cy="414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Notebook</a:t>
            </a:r>
          </a:p>
        </p:txBody>
      </p:sp>
      <p:pic>
        <p:nvPicPr>
          <p:cNvPr id="8" name="Gráfico 7" descr="Libros con relleno sólido">
            <a:extLst>
              <a:ext uri="{FF2B5EF4-FFF2-40B4-BE49-F238E27FC236}">
                <a16:creationId xmlns:a16="http://schemas.microsoft.com/office/drawing/2014/main" id="{CF80FB7A-A9A0-4424-BFA0-D37C8930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7744" y="15391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93E4F0-A40B-41C4-A7C8-0F6D364A5615}"/>
              </a:ext>
            </a:extLst>
          </p:cNvPr>
          <p:cNvSpPr txBox="1">
            <a:spLocks/>
          </p:cNvSpPr>
          <p:nvPr/>
        </p:nvSpPr>
        <p:spPr>
          <a:xfrm>
            <a:off x="4465934" y="760775"/>
            <a:ext cx="4790608" cy="758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>
                <a:ln>
                  <a:noFill/>
                </a:ln>
                <a:solidFill>
                  <a:srgbClr val="19CCE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Criterios </a:t>
            </a:r>
            <a:r>
              <a:rPr kumimoji="0" lang="es-ES" sz="2800" b="1" i="0" u="none" strike="noStrike" kern="1200" cap="none" spc="0" normalizeH="0" baseline="0" noProof="0">
                <a:ln>
                  <a:noFill/>
                </a:ln>
                <a:solidFill>
                  <a:srgbClr val="1A2335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de evaluación</a:t>
            </a:r>
            <a:endParaRPr kumimoji="0" lang="es-ES_tradnl" sz="2800" b="1" i="0" u="none" strike="noStrike" kern="1200" cap="none" spc="0" normalizeH="0" baseline="0" noProof="0">
              <a:ln>
                <a:noFill/>
              </a:ln>
              <a:solidFill>
                <a:srgbClr val="1A2335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sp>
        <p:nvSpPr>
          <p:cNvPr id="5" name="Redondear rectángulo de esquina diagonal 3">
            <a:extLst>
              <a:ext uri="{FF2B5EF4-FFF2-40B4-BE49-F238E27FC236}">
                <a16:creationId xmlns:a16="http://schemas.microsoft.com/office/drawing/2014/main" id="{9E83667A-84F3-4DC6-A9F4-E1F1CBB56B22}"/>
              </a:ext>
            </a:extLst>
          </p:cNvPr>
          <p:cNvSpPr/>
          <p:nvPr/>
        </p:nvSpPr>
        <p:spPr>
          <a:xfrm>
            <a:off x="364944" y="1491620"/>
            <a:ext cx="2318054" cy="2318054"/>
          </a:xfrm>
          <a:prstGeom prst="round2DiagRect">
            <a:avLst>
              <a:gd name="adj1" fmla="val 0"/>
              <a:gd name="adj2" fmla="val 36268"/>
            </a:avLst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B380CA-C910-4695-8BBB-F623E01E2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43" y="1680918"/>
            <a:ext cx="2037239" cy="1847237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EA6587B-4E8A-4E5D-851E-12480227C3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075166"/>
              </p:ext>
            </p:extLst>
          </p:nvPr>
        </p:nvGraphicFramePr>
        <p:xfrm>
          <a:off x="3104268" y="1240172"/>
          <a:ext cx="8178019" cy="485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621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073E96C-7465-496C-87DE-C41C373713B2}"/>
              </a:ext>
            </a:extLst>
          </p:cNvPr>
          <p:cNvSpPr txBox="1">
            <a:spLocks/>
          </p:cNvSpPr>
          <p:nvPr/>
        </p:nvSpPr>
        <p:spPr>
          <a:xfrm>
            <a:off x="7330631" y="454042"/>
            <a:ext cx="2738510" cy="391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2200" b="1">
                <a:solidFill>
                  <a:srgbClr val="19CC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CONDICIONES</a:t>
            </a:r>
            <a:endParaRPr kumimoji="0" lang="es-ES_tradnl" sz="2200" b="1" i="0" u="none" strike="noStrike" kern="1200" cap="none" spc="0" normalizeH="0" baseline="0" noProof="0">
              <a:ln>
                <a:noFill/>
              </a:ln>
              <a:solidFill>
                <a:srgbClr val="19CCE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D007160-76B8-4E20-8AA8-0465EED72F64}"/>
              </a:ext>
            </a:extLst>
          </p:cNvPr>
          <p:cNvSpPr txBox="1">
            <a:spLocks/>
          </p:cNvSpPr>
          <p:nvPr/>
        </p:nvSpPr>
        <p:spPr>
          <a:xfrm>
            <a:off x="6860233" y="912690"/>
            <a:ext cx="3679306" cy="1262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srgbClr val="1A2335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Fecha máxima entrega: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sz="1600" b="1" dirty="0">
                <a:solidFill>
                  <a:srgbClr val="1A23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Miércoles 17 de Agosto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sz="1600" b="1" dirty="0">
                <a:solidFill>
                  <a:srgbClr val="1A233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06:00 pm</a:t>
            </a:r>
            <a:endParaRPr kumimoji="0" lang="es-ES_tradnl" sz="1600" b="1" i="0" u="none" strike="noStrike" kern="1200" cap="none" spc="0" normalizeH="0" baseline="0" noProof="0" dirty="0">
              <a:ln>
                <a:noFill/>
              </a:ln>
              <a:solidFill>
                <a:srgbClr val="1A2335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9C6253A-A605-414F-8391-71F63E8BD363}"/>
              </a:ext>
            </a:extLst>
          </p:cNvPr>
          <p:cNvSpPr txBox="1">
            <a:spLocks/>
          </p:cNvSpPr>
          <p:nvPr/>
        </p:nvSpPr>
        <p:spPr>
          <a:xfrm>
            <a:off x="5823042" y="2246881"/>
            <a:ext cx="5753687" cy="2374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No hay una forma correcta o única de resolver el problema, queremos conocer cómo son abordados los proyectos desde tú perspectiva.</a:t>
            </a:r>
          </a:p>
          <a:p>
            <a:pPr marL="0" marR="0" lvl="0" indent="0" algn="just" defTabSz="914400" rtl="0" eaLnBrk="1" fontAlgn="base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rPr>
              <a:t>Para resolver esta prueba esperamos tú completa honestidad, esto significa que el problema lo debes resolver sin ayudas de otras personas. </a:t>
            </a:r>
            <a:r>
              <a:rPr lang="es-ES_tradnl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Puedes utilizar diferentes recursos que se encuentran en la web pero esperamos que el código sea propio.</a:t>
            </a:r>
            <a:endParaRPr kumimoji="0" lang="es-ES_tradnl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  <a:sym typeface="Arial"/>
            </a:endParaRPr>
          </a:p>
        </p:txBody>
      </p:sp>
      <p:pic>
        <p:nvPicPr>
          <p:cNvPr id="11" name="Google Shape;106;p3">
            <a:extLst>
              <a:ext uri="{FF2B5EF4-FFF2-40B4-BE49-F238E27FC236}">
                <a16:creationId xmlns:a16="http://schemas.microsoft.com/office/drawing/2014/main" id="{4241746B-619E-487F-B391-D58EF0911A8E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1670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34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48;p39"/>
          <p:cNvSpPr/>
          <p:nvPr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rgbClr val="192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49;p39"/>
          <p:cNvSpPr txBox="1"/>
          <p:nvPr/>
        </p:nvSpPr>
        <p:spPr>
          <a:xfrm>
            <a:off x="816831" y="5687722"/>
            <a:ext cx="37790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600"/>
            </a:pPr>
            <a:r>
              <a:rPr lang="es-ES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*Toda la información contenida en esta presentación es de uso exclusivo de </a:t>
            </a:r>
            <a:r>
              <a:rPr lang="es-ES" sz="60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Pactia</a:t>
            </a:r>
            <a:r>
              <a:rPr lang="es-ES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y no podrá ser compartida sin autorización. *Las fotografías, </a:t>
            </a:r>
            <a:r>
              <a:rPr lang="es-ES" sz="60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renders</a:t>
            </a:r>
            <a:r>
              <a:rPr lang="es-ES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y planos son tomados de referencia y pueden estar sujetos a modificaciones. *Derechos reservados para </a:t>
            </a:r>
            <a:r>
              <a:rPr lang="es-ES" sz="60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Pactia</a:t>
            </a:r>
            <a:endParaRPr sz="600" b="0" i="0" u="none" strike="noStrike" cap="none" baseline="30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775" y="984851"/>
            <a:ext cx="3698149" cy="5861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775" y="3014929"/>
            <a:ext cx="3158836" cy="60095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816831" y="1707225"/>
            <a:ext cx="37790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(+57) (4) 322 03 55</a:t>
            </a:r>
          </a:p>
          <a:p>
            <a:pPr>
              <a:lnSpc>
                <a:spcPct val="150000"/>
              </a:lnSpc>
            </a:pPr>
            <a:r>
              <a:rPr lang="es-ES_tradnl" sz="9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Carrera 43 A # 18Sur – 135</a:t>
            </a:r>
          </a:p>
          <a:p>
            <a:pPr>
              <a:lnSpc>
                <a:spcPct val="150000"/>
              </a:lnSpc>
            </a:pPr>
            <a:r>
              <a:rPr lang="es-ES_tradnl" sz="9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Piso 4 Sao Paulo Plaza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816831" y="3780717"/>
            <a:ext cx="3239780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(+57) (1) 316 09 90</a:t>
            </a:r>
          </a:p>
          <a:p>
            <a:pPr>
              <a:lnSpc>
                <a:spcPct val="150000"/>
              </a:lnSpc>
            </a:pPr>
            <a:r>
              <a:rPr lang="es-ES_tradnl" sz="9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Diagonal 25 G # 95 A - 85</a:t>
            </a:r>
          </a:p>
          <a:p>
            <a:pPr>
              <a:lnSpc>
                <a:spcPct val="150000"/>
              </a:lnSpc>
            </a:pPr>
            <a:r>
              <a:rPr lang="es-ES_tradnl" sz="9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Torre 2 – Oficina 101</a:t>
            </a:r>
          </a:p>
          <a:p>
            <a:pPr>
              <a:lnSpc>
                <a:spcPct val="150000"/>
              </a:lnSpc>
            </a:pPr>
            <a:r>
              <a:rPr lang="es-ES_tradnl" sz="9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Centro Empresarial </a:t>
            </a:r>
            <a:r>
              <a:rPr lang="es-ES_tradnl" sz="90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Bur</a:t>
            </a:r>
            <a:r>
              <a:rPr lang="es-ES" sz="90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ó</a:t>
            </a:r>
            <a:endParaRPr lang="es-ES_tradnl" sz="90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Google Shape;1754;p39"/>
          <p:cNvSpPr/>
          <p:nvPr/>
        </p:nvSpPr>
        <p:spPr>
          <a:xfrm>
            <a:off x="3871466" y="1230726"/>
            <a:ext cx="724458" cy="242078"/>
          </a:xfrm>
          <a:prstGeom prst="rect">
            <a:avLst/>
          </a:prstGeom>
          <a:solidFill>
            <a:srgbClr val="19233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75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COLOMBIA</a:t>
            </a:r>
            <a:endParaRPr sz="75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1754;p39"/>
          <p:cNvSpPr/>
          <p:nvPr/>
        </p:nvSpPr>
        <p:spPr>
          <a:xfrm>
            <a:off x="3212238" y="3302175"/>
            <a:ext cx="844373" cy="215758"/>
          </a:xfrm>
          <a:prstGeom prst="rect">
            <a:avLst/>
          </a:prstGeom>
          <a:solidFill>
            <a:srgbClr val="19233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75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COLOMBIA</a:t>
            </a:r>
            <a:endParaRPr sz="75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54"/>
          <a:stretch/>
        </p:blipFill>
        <p:spPr>
          <a:xfrm>
            <a:off x="4825080" y="0"/>
            <a:ext cx="3651884" cy="6858000"/>
          </a:xfrm>
          <a:prstGeom prst="rect">
            <a:avLst/>
          </a:prstGeom>
        </p:spPr>
      </p:pic>
      <p:grpSp>
        <p:nvGrpSpPr>
          <p:cNvPr id="21" name="Agrupar 20"/>
          <p:cNvGrpSpPr/>
          <p:nvPr/>
        </p:nvGrpSpPr>
        <p:grpSpPr>
          <a:xfrm>
            <a:off x="7236943" y="1984312"/>
            <a:ext cx="4089746" cy="2557583"/>
            <a:chOff x="5969230" y="2216829"/>
            <a:chExt cx="4089746" cy="2557583"/>
          </a:xfrm>
        </p:grpSpPr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0653" y="3408170"/>
              <a:ext cx="488586" cy="488586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9230" y="4277496"/>
              <a:ext cx="486000" cy="486000"/>
            </a:xfrm>
            <a:prstGeom prst="rect">
              <a:avLst/>
            </a:prstGeom>
          </p:spPr>
        </p:pic>
        <p:sp>
          <p:nvSpPr>
            <p:cNvPr id="24" name="Rectángulo 23"/>
            <p:cNvSpPr/>
            <p:nvPr/>
          </p:nvSpPr>
          <p:spPr>
            <a:xfrm>
              <a:off x="6708379" y="2216829"/>
              <a:ext cx="33505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>
                  <a:solidFill>
                    <a:srgbClr val="42C4E3"/>
                  </a:solidFill>
                  <a:latin typeface="Verdana" charset="0"/>
                  <a:ea typeface="Verdana" charset="0"/>
                  <a:cs typeface="Verdana" charset="0"/>
                </a:rPr>
                <a:t>Gratis desde Tigo, Movistar y Claro</a:t>
              </a:r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6512581" y="2374115"/>
              <a:ext cx="141577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_tradnl" sz="3200" b="1">
                  <a:solidFill>
                    <a:srgbClr val="42C4E3"/>
                  </a:solidFill>
                  <a:latin typeface="Verdana" charset="0"/>
                  <a:ea typeface="Verdana" charset="0"/>
                  <a:cs typeface="Verdana" charset="0"/>
                </a:rPr>
                <a:t>#</a:t>
              </a:r>
              <a:r>
                <a:rPr lang="es-ES_tradnl" sz="3200" b="1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710</a:t>
              </a:r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6854537" y="3372510"/>
              <a:ext cx="1994457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>
                  <a:solidFill>
                    <a:srgbClr val="42C4E3"/>
                  </a:solidFill>
                  <a:latin typeface="Verdana" charset="0"/>
                  <a:ea typeface="Verdana" charset="0"/>
                  <a:cs typeface="Verdana" charset="0"/>
                </a:rPr>
                <a:t>L</a:t>
              </a:r>
              <a:r>
                <a:rPr lang="es-ES" err="1">
                  <a:solidFill>
                    <a:srgbClr val="42C4E3"/>
                  </a:solidFill>
                  <a:latin typeface="Verdana" charset="0"/>
                  <a:ea typeface="Verdana" charset="0"/>
                  <a:cs typeface="Verdana" charset="0"/>
                </a:rPr>
                <a:t>ínea</a:t>
              </a:r>
              <a:r>
                <a:rPr lang="es-ES">
                  <a:solidFill>
                    <a:srgbClr val="42C4E3"/>
                  </a:solidFill>
                  <a:latin typeface="Verdana" charset="0"/>
                  <a:ea typeface="Verdana" charset="0"/>
                  <a:cs typeface="Verdana" charset="0"/>
                </a:rPr>
                <a:t> de WhatsApp</a:t>
              </a:r>
            </a:p>
            <a:p>
              <a:r>
                <a:rPr lang="es-ES" sz="19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310 204 50 50</a:t>
              </a:r>
              <a:endParaRPr lang="es-ES_tradnl" sz="19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7" name="Rectángulo 26">
              <a:hlinkClick r:id="rId8"/>
            </p:cNvPr>
            <p:cNvSpPr/>
            <p:nvPr/>
          </p:nvSpPr>
          <p:spPr>
            <a:xfrm>
              <a:off x="6512581" y="4220414"/>
              <a:ext cx="275428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>
                  <a:solidFill>
                    <a:srgbClr val="42C4E3"/>
                  </a:solidFill>
                  <a:latin typeface="Verdana" charset="0"/>
                  <a:ea typeface="Verdana" charset="0"/>
                  <a:cs typeface="Verdana" charset="0"/>
                </a:rPr>
                <a:t>Correo</a:t>
              </a:r>
            </a:p>
            <a:p>
              <a:r>
                <a:rPr lang="es-ES" sz="1600" err="1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contactenos@pactia.com</a:t>
              </a:r>
              <a:endParaRPr lang="es-ES_tradnl" sz="16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919" y="5095217"/>
            <a:ext cx="2228453" cy="509321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919" y="5768410"/>
            <a:ext cx="2229456" cy="2886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05AE6563B5A44F9E0C2BB851AEDF04" ma:contentTypeVersion="12" ma:contentTypeDescription="Crear nuevo documento." ma:contentTypeScope="" ma:versionID="9a26e85433df992471a92ce0eaf32d1f">
  <xsd:schema xmlns:xsd="http://www.w3.org/2001/XMLSchema" xmlns:xs="http://www.w3.org/2001/XMLSchema" xmlns:p="http://schemas.microsoft.com/office/2006/metadata/properties" xmlns:ns2="0aa5b203-ab19-43a7-88fe-f807fed46518" xmlns:ns3="2e084dfe-f5d9-4039-b3cb-51ffddab0efe" targetNamespace="http://schemas.microsoft.com/office/2006/metadata/properties" ma:root="true" ma:fieldsID="d774b31d4f8e205f13cfc8fe3f9a90fc" ns2:_="" ns3:_="">
    <xsd:import namespace="0aa5b203-ab19-43a7-88fe-f807fed46518"/>
    <xsd:import namespace="2e084dfe-f5d9-4039-b3cb-51ffddab0e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5b203-ab19-43a7-88fe-f807fed465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84dfe-f5d9-4039-b3cb-51ffddab0ef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E727E0-5DDA-4AFB-ABBC-073AC7B539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a5b203-ab19-43a7-88fe-f807fed46518"/>
    <ds:schemaRef ds:uri="2e084dfe-f5d9-4039-b3cb-51ffddab0e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F84DA2-BD17-45BB-AF3F-5995AC68E5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12E01-94CA-4FB5-A573-D9196D294B9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773</Words>
  <Application>Microsoft Office PowerPoint</Application>
  <PresentationFormat>Panorámica</PresentationFormat>
  <Paragraphs>64</Paragraphs>
  <Slides>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Verdana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Isis Gómez González</cp:lastModifiedBy>
  <cp:revision>2</cp:revision>
  <dcterms:created xsi:type="dcterms:W3CDTF">2020-04-08T15:16:06Z</dcterms:created>
  <dcterms:modified xsi:type="dcterms:W3CDTF">2022-08-16T14:48:04Z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0x0101000E05AE6563B5A44F9E0C2BB851AEDF04</vt:lpwstr>
  </property>
</Properties>
</file>